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0" y="1905000"/>
            <a:ext cx="3937000" cy="2628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五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730500" y="4927600"/>
            <a:ext cx="3670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52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周存钱挑战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68300"/>
            <a:ext cx="8242300" cy="502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429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周存钱法，即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周阶梯式存钱法，是国际上非常流行的存钱方法。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按照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周存钱法，存钱的人必须在一年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周内，每周递存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例子：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第一周存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元，第二周存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元，第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元，一直到第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元。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这样一年下来会有多少钱呢？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10+20+30+40+50+……+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520=13780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增加功能：记录每周的存款数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增加功能：使用循环直接计数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增加功能：灵活设置每周的存款数，增加的存款数及存款周数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04800"/>
            <a:ext cx="6756400" cy="320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457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函数的参数传递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函数通过参数与调用程序传递信息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变量的作用范围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局部，函数内的变量作用范围只在函数内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全局，函数外的变量，在所有函数中都能使用，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global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函数的形参只接收实参的值，给形参赋值并不影响实参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77470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根据用户输入的日期，判断是一年中的第几周，然后输出相应的存款金额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51</Words>
  <Application>Microsoft Office PowerPoint</Application>
  <PresentationFormat>全屏显示(4:3)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2019-02-26T10:19:44Z</dcterms:modified>
</cp:coreProperties>
</file>