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#module-datetime" TargetMode="External"/><Relationship Id="rId2" Type="http://schemas.openxmlformats.org/officeDocument/2006/relationships/hyperlink" Target="https://docs.python.org/3/library/datetime.html#strftime-strptime-behavio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905000"/>
            <a:ext cx="3937000" cy="262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30500" y="4927600"/>
            <a:ext cx="3670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282700"/>
            <a:ext cx="7975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周阶梯式存钱法，是国际上非常流行的存钱方法。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按照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周存钱法，存钱的人必须在一年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周内，每周递存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2641600"/>
            <a:ext cx="7899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元，第二周存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元，一直到第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元。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这样一年下来会有多少钱呢？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0" y="3606800"/>
            <a:ext cx="355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10+20+30+40+50+……+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520=13780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4013200"/>
            <a:ext cx="3962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增加功能：记录每周的存款数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增加功能：使用循环直接计数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4927600"/>
            <a:ext cx="8280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增加功能：灵活设置每周的存款数，增加的存款数及存款周数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增加功能：根据用户输入的日期，判断是一年中的第几周，然后输出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89000" y="58166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相应的存款金额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1539" y="4736592"/>
            <a:ext cx="7926324" cy="16763"/>
          </a:xfrm>
          <a:custGeom>
            <a:avLst/>
            <a:gdLst>
              <a:gd name="connsiteX0" fmla="*/ 0 w 7926324"/>
              <a:gd name="connsiteY0" fmla="*/ 0 h 16763"/>
              <a:gd name="connsiteX1" fmla="*/ 1981581 w 7926324"/>
              <a:gd name="connsiteY1" fmla="*/ 0 h 16763"/>
              <a:gd name="connsiteX2" fmla="*/ 3963162 w 7926324"/>
              <a:gd name="connsiteY2" fmla="*/ 0 h 16763"/>
              <a:gd name="connsiteX3" fmla="*/ 5944743 w 7926324"/>
              <a:gd name="connsiteY3" fmla="*/ 0 h 16763"/>
              <a:gd name="connsiteX4" fmla="*/ 7926324 w 7926324"/>
              <a:gd name="connsiteY4" fmla="*/ 0 h 16763"/>
              <a:gd name="connsiteX5" fmla="*/ 7926324 w 7926324"/>
              <a:gd name="connsiteY5" fmla="*/ 16763 h 16763"/>
              <a:gd name="connsiteX6" fmla="*/ 5944743 w 7926324"/>
              <a:gd name="connsiteY6" fmla="*/ 16763 h 16763"/>
              <a:gd name="connsiteX7" fmla="*/ 3963162 w 7926324"/>
              <a:gd name="connsiteY7" fmla="*/ 16763 h 16763"/>
              <a:gd name="connsiteX8" fmla="*/ 1981581 w 7926324"/>
              <a:gd name="connsiteY8" fmla="*/ 16763 h 16763"/>
              <a:gd name="connsiteX9" fmla="*/ 0 w 7926324"/>
              <a:gd name="connsiteY9" fmla="*/ 16763 h 16763"/>
              <a:gd name="connsiteX10" fmla="*/ 0 w 7926324"/>
              <a:gd name="connsiteY10" fmla="*/ 0 h 1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26324" h="16763">
                <a:moveTo>
                  <a:pt x="0" y="0"/>
                </a:moveTo>
                <a:lnTo>
                  <a:pt x="1981581" y="0"/>
                </a:lnTo>
                <a:lnTo>
                  <a:pt x="3963162" y="0"/>
                </a:lnTo>
                <a:lnTo>
                  <a:pt x="5944743" y="0"/>
                </a:lnTo>
                <a:lnTo>
                  <a:pt x="7926324" y="0"/>
                </a:lnTo>
                <a:lnTo>
                  <a:pt x="7926324" y="16763"/>
                </a:lnTo>
                <a:lnTo>
                  <a:pt x="5944743" y="16763"/>
                </a:lnTo>
                <a:lnTo>
                  <a:pt x="3963162" y="16763"/>
                </a:lnTo>
                <a:lnTo>
                  <a:pt x="1981581" y="16763"/>
                </a:lnTo>
                <a:lnTo>
                  <a:pt x="0" y="16763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91539" y="6108217"/>
            <a:ext cx="6967727" cy="16776"/>
          </a:xfrm>
          <a:custGeom>
            <a:avLst/>
            <a:gdLst>
              <a:gd name="connsiteX0" fmla="*/ 0 w 6967727"/>
              <a:gd name="connsiteY0" fmla="*/ 0 h 16776"/>
              <a:gd name="connsiteX1" fmla="*/ 1741932 w 6967727"/>
              <a:gd name="connsiteY1" fmla="*/ 0 h 16776"/>
              <a:gd name="connsiteX2" fmla="*/ 3483864 w 6967727"/>
              <a:gd name="connsiteY2" fmla="*/ 0 h 16776"/>
              <a:gd name="connsiteX3" fmla="*/ 5225796 w 6967727"/>
              <a:gd name="connsiteY3" fmla="*/ 0 h 16776"/>
              <a:gd name="connsiteX4" fmla="*/ 6967727 w 6967727"/>
              <a:gd name="connsiteY4" fmla="*/ 0 h 16776"/>
              <a:gd name="connsiteX5" fmla="*/ 6967727 w 6967727"/>
              <a:gd name="connsiteY5" fmla="*/ 16776 h 16776"/>
              <a:gd name="connsiteX6" fmla="*/ 5225796 w 6967727"/>
              <a:gd name="connsiteY6" fmla="*/ 16776 h 16776"/>
              <a:gd name="connsiteX7" fmla="*/ 3483864 w 6967727"/>
              <a:gd name="connsiteY7" fmla="*/ 16776 h 16776"/>
              <a:gd name="connsiteX8" fmla="*/ 1741932 w 6967727"/>
              <a:gd name="connsiteY8" fmla="*/ 16776 h 16776"/>
              <a:gd name="connsiteX9" fmla="*/ 0 w 6967727"/>
              <a:gd name="connsiteY9" fmla="*/ 16776 h 16776"/>
              <a:gd name="connsiteX10" fmla="*/ 0 w 6967727"/>
              <a:gd name="connsiteY10" fmla="*/ 0 h 16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967727" h="16776">
                <a:moveTo>
                  <a:pt x="0" y="0"/>
                </a:moveTo>
                <a:lnTo>
                  <a:pt x="1741932" y="0"/>
                </a:lnTo>
                <a:lnTo>
                  <a:pt x="3483864" y="0"/>
                </a:lnTo>
                <a:lnTo>
                  <a:pt x="5225796" y="0"/>
                </a:lnTo>
                <a:lnTo>
                  <a:pt x="6967727" y="0"/>
                </a:lnTo>
                <a:lnTo>
                  <a:pt x="6967727" y="16776"/>
                </a:lnTo>
                <a:lnTo>
                  <a:pt x="5225796" y="16776"/>
                </a:lnTo>
                <a:lnTo>
                  <a:pt x="3483864" y="16776"/>
                </a:lnTo>
                <a:lnTo>
                  <a:pt x="1741932" y="16776"/>
                </a:lnTo>
                <a:lnTo>
                  <a:pt x="0" y="16776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datetime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244600"/>
            <a:ext cx="381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处理时间的标准函数库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1727200"/>
            <a:ext cx="4292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datetime.now()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获取当前日期和时间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89000" y="2616200"/>
            <a:ext cx="405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datetime.strptime()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，解析时间字符串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3073400"/>
            <a:ext cx="236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89000" y="3530600"/>
            <a:ext cx="525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datetime.strftime()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格式化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datetime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为字符串显示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3987800"/>
            <a:ext cx="262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日期时间格式参考：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89000" y="4521200"/>
            <a:ext cx="792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Calibri" pitchFamily="18" charset="0"/>
                <a:cs typeface="Calibri" pitchFamily="18" charset="0"/>
                <a:hlinkClick r:id="rId2"/>
              </a:rPr>
              <a:t>https://docs.python.org/3/library/datetime.html#strftime-strptime-behavior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46100" y="4927600"/>
            <a:ext cx="4279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isocalendar()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返回年，周数，及周几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更多操作参考：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0" y="5892800"/>
            <a:ext cx="695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Calibri" pitchFamily="18" charset="0"/>
                <a:cs typeface="Calibri" pitchFamily="18" charset="0"/>
                <a:hlinkClick r:id="rId3"/>
              </a:rPr>
              <a:t>https://docs.python.org/3/library/datetime.html#module-datetime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489200"/>
            <a:ext cx="3073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92100"/>
            <a:ext cx="3378200" cy="278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课后练习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目前已经实现了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个工具</a:t>
            </a:r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瘦身工具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-BMR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计算器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1623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3136900"/>
            <a:ext cx="4724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将这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个工具合并在一个程序中，根据用户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的选择，调用相应的工具提供给用户使用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460500"/>
            <a:ext cx="8940800" cy="393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第五讲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60071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除了列表外，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还有哪些操作可以处理组合数据？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他们之间的区别与联系是什么？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162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2019-02-26T10:16:10Z</dcterms:modified>
</cp:coreProperties>
</file>