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409700"/>
            <a:ext cx="6934200" cy="325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六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09900" y="4927600"/>
            <a:ext cx="3111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判断第几天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04800"/>
            <a:ext cx="61849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429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输入某年某月某日，判断这一天是这一年的第几天？</a:t>
            </a:r>
          </a:p>
          <a:p>
            <a:pPr>
              <a:lnSpc>
                <a:spcPts val="35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例子：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输入的日期为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2017/03/05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，是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年的第几天？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输入的日期为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2012/03/05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年的第几天？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分析：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3568700"/>
            <a:ext cx="1905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60500" y="3517900"/>
            <a:ext cx="38100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每个月份的天数不同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闰年与平年的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月份天数不同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闰年判断：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四年一闰，百年不闰，四百年再闰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08000" y="368300"/>
            <a:ext cx="67056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元组（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tuple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）是特殊的序列类型</a:t>
            </a:r>
          </a:p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一旦被创建就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不能修改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，使得代码更安全</a:t>
            </a:r>
          </a:p>
          <a:p>
            <a:pPr>
              <a:lnSpc>
                <a:spcPts val="3600"/>
              </a:lnSpc>
              <a:tabLst>
                <a:tab pos="381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使用逗号和圆括号来表示，如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(‘red’,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‘blue’,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‘green’),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(2,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6)</a:t>
            </a:r>
          </a:p>
          <a:p>
            <a:pPr>
              <a:lnSpc>
                <a:spcPts val="36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访问方式和列表相同</a:t>
            </a:r>
          </a:p>
          <a:p>
            <a:pPr>
              <a:lnSpc>
                <a:spcPts val="36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一般用于表达固定数据项、函数多返回值等情况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特点</a:t>
            </a:r>
          </a:p>
          <a:p>
            <a:pPr>
              <a:lnSpc>
                <a:spcPts val="36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元组中的元素可以是不同类型的</a:t>
            </a:r>
          </a:p>
          <a:p>
            <a:pPr>
              <a:lnSpc>
                <a:spcPts val="36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元组中各元素存在先后关系，可通过索引访问元组中元素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40894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如果用列表替换元组，该如何操作？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Office PowerPoint</Application>
  <PresentationFormat>全屏显示(4:3)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2019-02-26T10:21:37Z</dcterms:modified>
</cp:coreProperties>
</file>