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409700"/>
            <a:ext cx="6934200" cy="325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六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判断第几天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6184900" cy="320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输入某年某月某日，判断这一天是这一年的第几天？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输入的日期为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2017/03/05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输入的日期为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2012/03/05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增加功能：用列表替换元组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7454900" cy="309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列表与元组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元组是不可变的，列表是可变的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元组通常由不同的数据组成，列表通常是由相同类型的数据组成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元组表示的是结构，列表表示的是顺序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63754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能否按不同的天数将月份划分成不同的集合，然后再操作？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2019-02-26T10:22:48Z</dcterms:modified>
</cp:coreProperties>
</file>