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409700"/>
            <a:ext cx="6934200" cy="325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六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09900" y="4927600"/>
            <a:ext cx="3111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判断第几天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6184900" cy="365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429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输入某年某月某日，判断这一天是这一年的第几天？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例子：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输入的日期为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2017/03/05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年的第几天？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输入的日期为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2012/03/05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年的第几天？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增加功能：用列表替换元组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增加功能：将月份划分为不同的集合再操作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8128000" cy="365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429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集合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中的集合（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）类型同数学中的集合概念一致，即包含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或多个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数据项的无序组合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集合中的元素不可重复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集合是无序组合，没有索引和位置的概念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函数用于集合的生成，返回结果是一个无重复且排序任意的集合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集合通常用于表示成员间的关系、元素去重等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0" y="3492500"/>
            <a:ext cx="5207000" cy="2501900"/>
          </a:xfrm>
          <a:prstGeom prst="rect">
            <a:avLst/>
          </a:prstGeom>
          <a:noFill/>
        </p:spPr>
      </p:pic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1331595" y="1196720"/>
          <a:ext cx="6533895" cy="2123439"/>
        </p:xfrm>
        <a:graphic>
          <a:graphicData uri="http://schemas.openxmlformats.org/drawingml/2006/table">
            <a:tbl>
              <a:tblPr/>
              <a:tblGrid>
                <a:gridCol w="3207765"/>
                <a:gridCol w="332613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集合操作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含义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s-t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或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s.difference(t)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返回在集合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中但不在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中的元素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s&amp;t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或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s.intersection(t)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返回同时在集合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和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中的元素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s|t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或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s.union(t)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返回集合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和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中的所有元素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s^t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或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s.symmetric_difference(t)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返回集合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和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中的元素，但不包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括同时在其中的元素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15900"/>
            <a:ext cx="9144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集合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52324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能否将月份和天数同时表示在一种数据类型中？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83</Words>
  <Application>Microsoft Office PowerPoint</Application>
  <PresentationFormat>全屏显示(4:3)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2019-02-26T10:22:15Z</dcterms:modified>
</cp:coreProperties>
</file>