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ime.html#time.strftim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409700"/>
            <a:ext cx="6934200" cy="325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六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09900" y="4927600"/>
            <a:ext cx="3111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判断第几天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42900"/>
            <a:ext cx="6184900" cy="411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429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输入某年某月某日，判断这一天是这一年的第几天？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例子：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输入的日期为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2017/03/05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年的第几天？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输入的日期为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2012/03/05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年的第几天？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增加功能：用列表替换元组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增加功能：将月份划分为不同的集合再操作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增加功能：将月份及其对应天数通过字典表示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3400" y="330200"/>
            <a:ext cx="8001000" cy="394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57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字典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字典类型（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）是“键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值”数据项的组合，每个元素是一个键值对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如：身份证号（键）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个人信息（值）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字典类型数据通过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映射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查找数据项</a:t>
            </a:r>
          </a:p>
          <a:p>
            <a:pPr>
              <a:lnSpc>
                <a:spcPts val="35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映射：通过任意键查找集合中的值的过程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字典类型以键为索引，一个键对应一个值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字典类型的数据是无序的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1765300"/>
            <a:ext cx="3517900" cy="2755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9144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字典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826000" y="1485900"/>
            <a:ext cx="2463800" cy="353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增加一项：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d[key]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访问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d[key]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删除某项：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d[key]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是否在字典中：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241300"/>
            <a:ext cx="17653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字典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字典的遍历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1879600"/>
            <a:ext cx="190500" cy="299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55700" y="1803400"/>
            <a:ext cx="2286000" cy="307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遍历所有的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d.keys():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print(key)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遍历所有的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d.values():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print(value)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遍历所有的数据项：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98500" y="5029200"/>
            <a:ext cx="25781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d.items():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print(items)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91539" y="4776978"/>
            <a:ext cx="4895088" cy="16764"/>
          </a:xfrm>
          <a:custGeom>
            <a:avLst/>
            <a:gdLst>
              <a:gd name="connsiteX0" fmla="*/ 0 w 4895088"/>
              <a:gd name="connsiteY0" fmla="*/ 0 h 16764"/>
              <a:gd name="connsiteX1" fmla="*/ 1223772 w 4895088"/>
              <a:gd name="connsiteY1" fmla="*/ 0 h 16764"/>
              <a:gd name="connsiteX2" fmla="*/ 2447543 w 4895088"/>
              <a:gd name="connsiteY2" fmla="*/ 0 h 16764"/>
              <a:gd name="connsiteX3" fmla="*/ 3671316 w 4895088"/>
              <a:gd name="connsiteY3" fmla="*/ 0 h 16764"/>
              <a:gd name="connsiteX4" fmla="*/ 4895088 w 4895088"/>
              <a:gd name="connsiteY4" fmla="*/ 0 h 16764"/>
              <a:gd name="connsiteX5" fmla="*/ 4895088 w 4895088"/>
              <a:gd name="connsiteY5" fmla="*/ 16764 h 16764"/>
              <a:gd name="connsiteX6" fmla="*/ 3671316 w 4895088"/>
              <a:gd name="connsiteY6" fmla="*/ 16764 h 16764"/>
              <a:gd name="connsiteX7" fmla="*/ 2447543 w 4895088"/>
              <a:gd name="connsiteY7" fmla="*/ 16764 h 16764"/>
              <a:gd name="connsiteX8" fmla="*/ 1223772 w 4895088"/>
              <a:gd name="connsiteY8" fmla="*/ 16764 h 16764"/>
              <a:gd name="connsiteX9" fmla="*/ 0 w 4895088"/>
              <a:gd name="connsiteY9" fmla="*/ 16764 h 16764"/>
              <a:gd name="connsiteX10" fmla="*/ 0 w 4895088"/>
              <a:gd name="connsiteY10" fmla="*/ 0 h 167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4895088" h="16764">
                <a:moveTo>
                  <a:pt x="0" y="0"/>
                </a:moveTo>
                <a:lnTo>
                  <a:pt x="1223772" y="0"/>
                </a:lnTo>
                <a:lnTo>
                  <a:pt x="2447543" y="0"/>
                </a:lnTo>
                <a:lnTo>
                  <a:pt x="3671316" y="0"/>
                </a:lnTo>
                <a:lnTo>
                  <a:pt x="4895088" y="0"/>
                </a:lnTo>
                <a:lnTo>
                  <a:pt x="4895088" y="16764"/>
                </a:lnTo>
                <a:lnTo>
                  <a:pt x="3671316" y="16764"/>
                </a:lnTo>
                <a:lnTo>
                  <a:pt x="2447543" y="16764"/>
                </a:lnTo>
                <a:lnTo>
                  <a:pt x="1223772" y="16764"/>
                </a:lnTo>
                <a:lnTo>
                  <a:pt x="0" y="16764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91539" y="5234178"/>
            <a:ext cx="2118360" cy="16763"/>
          </a:xfrm>
          <a:custGeom>
            <a:avLst/>
            <a:gdLst>
              <a:gd name="connsiteX0" fmla="*/ 0 w 2118360"/>
              <a:gd name="connsiteY0" fmla="*/ 0 h 16763"/>
              <a:gd name="connsiteX1" fmla="*/ 1059180 w 2118360"/>
              <a:gd name="connsiteY1" fmla="*/ 0 h 16763"/>
              <a:gd name="connsiteX2" fmla="*/ 2118360 w 2118360"/>
              <a:gd name="connsiteY2" fmla="*/ 0 h 16763"/>
              <a:gd name="connsiteX3" fmla="*/ 2118360 w 2118360"/>
              <a:gd name="connsiteY3" fmla="*/ 16763 h 16763"/>
              <a:gd name="connsiteX4" fmla="*/ 1059180 w 2118360"/>
              <a:gd name="connsiteY4" fmla="*/ 16763 h 16763"/>
              <a:gd name="connsiteX5" fmla="*/ 0 w 2118360"/>
              <a:gd name="connsiteY5" fmla="*/ 16763 h 16763"/>
              <a:gd name="connsiteX6" fmla="*/ 0 w 2118360"/>
              <a:gd name="connsiteY6" fmla="*/ 0 h 16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18360" h="16763">
                <a:moveTo>
                  <a:pt x="0" y="0"/>
                </a:moveTo>
                <a:lnTo>
                  <a:pt x="1059180" y="0"/>
                </a:lnTo>
                <a:lnTo>
                  <a:pt x="2118360" y="0"/>
                </a:lnTo>
                <a:lnTo>
                  <a:pt x="2118360" y="16763"/>
                </a:lnTo>
                <a:lnTo>
                  <a:pt x="1059180" y="16763"/>
                </a:lnTo>
                <a:lnTo>
                  <a:pt x="0" y="16763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2489200"/>
            <a:ext cx="3073400" cy="356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68300"/>
            <a:ext cx="5270500" cy="506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429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课后练习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提供了一个可以直接获取“第几天”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的方法，一行代码就能完成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自己通过查阅官方文档找到实现方法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提示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strftime()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中提供了许多格式化日期字符串的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336699"/>
                </a:solidFill>
                <a:latin typeface="微软雅黑" pitchFamily="18" charset="0"/>
                <a:cs typeface="微软雅黑" pitchFamily="18" charset="0"/>
                <a:hlinkClick r:id="rId3"/>
              </a:rPr>
              <a:t>https://docs.python.org/3/library/time.h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336699"/>
                </a:solidFill>
                <a:latin typeface="微软雅黑" pitchFamily="18" charset="0"/>
                <a:cs typeface="微软雅黑" pitchFamily="18" charset="0"/>
                <a:hlinkClick r:id="rId3"/>
              </a:rPr>
              <a:t>tml#time.strftime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841500"/>
            <a:ext cx="8813800" cy="317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2413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第六讲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小结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7178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66700"/>
            <a:ext cx="20320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文件的基本操作</a:t>
            </a:r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循环结构的跳出</a:t>
            </a:r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面向对象的编程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73</Words>
  <Application>Microsoft Office PowerPoint</Application>
  <PresentationFormat>全屏显示(4:3)</PresentationFormat>
  <Paragraphs>117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2019-02-26T10:24:09Z</dcterms:modified>
</cp:coreProperties>
</file>