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andom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0" y="1066800"/>
            <a:ext cx="4445000" cy="3848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八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09900" y="4927600"/>
            <a:ext cx="31115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模拟掷骰子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133600"/>
            <a:ext cx="4724400" cy="3949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4000"/>
            <a:ext cx="74549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通过计算机程序模拟抛掷骰子，并显示各点数的出现次数及频率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比如，抛掷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个骰子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次，出现点数为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的次数是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，频率是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0.16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54000"/>
            <a:ext cx="74549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通过计算机程序模拟抛掷骰子，并显示各点数的出现次数及频率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功能：模拟抛掷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个骰子，并输出其结果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92100"/>
            <a:ext cx="6946900" cy="274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457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如何通过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模拟随机事件？或者生成随机数？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random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模块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遍历列表时，如何同时获取每个元素的索引号及其元素值？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enumerate()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91539" y="5629262"/>
            <a:ext cx="4421124" cy="13703"/>
          </a:xfrm>
          <a:custGeom>
            <a:avLst/>
            <a:gdLst>
              <a:gd name="connsiteX0" fmla="*/ 0 w 4421124"/>
              <a:gd name="connsiteY0" fmla="*/ 0 h 13703"/>
              <a:gd name="connsiteX1" fmla="*/ 1473707 w 4421124"/>
              <a:gd name="connsiteY1" fmla="*/ 0 h 13703"/>
              <a:gd name="connsiteX2" fmla="*/ 2947416 w 4421124"/>
              <a:gd name="connsiteY2" fmla="*/ 0 h 13703"/>
              <a:gd name="connsiteX3" fmla="*/ 4421124 w 4421124"/>
              <a:gd name="connsiteY3" fmla="*/ 0 h 13703"/>
              <a:gd name="connsiteX4" fmla="*/ 4421124 w 4421124"/>
              <a:gd name="connsiteY4" fmla="*/ 13703 h 13703"/>
              <a:gd name="connsiteX5" fmla="*/ 2947416 w 4421124"/>
              <a:gd name="connsiteY5" fmla="*/ 13703 h 13703"/>
              <a:gd name="connsiteX6" fmla="*/ 1473707 w 4421124"/>
              <a:gd name="connsiteY6" fmla="*/ 13703 h 13703"/>
              <a:gd name="connsiteX7" fmla="*/ 0 w 4421124"/>
              <a:gd name="connsiteY7" fmla="*/ 13703 h 13703"/>
              <a:gd name="connsiteX8" fmla="*/ 0 w 4421124"/>
              <a:gd name="connsiteY8" fmla="*/ 0 h 137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421124" h="13703">
                <a:moveTo>
                  <a:pt x="0" y="0"/>
                </a:moveTo>
                <a:lnTo>
                  <a:pt x="1473707" y="0"/>
                </a:lnTo>
                <a:lnTo>
                  <a:pt x="2947416" y="0"/>
                </a:lnTo>
                <a:lnTo>
                  <a:pt x="4421124" y="0"/>
                </a:lnTo>
                <a:lnTo>
                  <a:pt x="4421124" y="13703"/>
                </a:lnTo>
                <a:lnTo>
                  <a:pt x="2947416" y="13703"/>
                </a:lnTo>
                <a:lnTo>
                  <a:pt x="1473707" y="13703"/>
                </a:lnTo>
                <a:lnTo>
                  <a:pt x="0" y="13703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4"/>
          <p:cNvGraphicFramePr>
            <a:graphicFrameLocks noGrp="1"/>
          </p:cNvGraphicFramePr>
          <p:nvPr/>
        </p:nvGraphicFramePr>
        <p:xfrm>
          <a:off x="928852" y="2060828"/>
          <a:ext cx="7286268" cy="2595877"/>
        </p:xfrm>
        <a:graphic>
          <a:graphicData uri="http://schemas.openxmlformats.org/drawingml/2006/table">
            <a:tbl>
              <a:tblPr/>
              <a:tblGrid>
                <a:gridCol w="3092094"/>
                <a:gridCol w="41941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函数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含义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random()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生成一个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[0,1.0)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之间的随机浮点数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uniform(a,b)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生成一个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到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之间的随机浮点数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randint(a,b)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生成一个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到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之间的随机整数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choice(&lt;list&gt;)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从列表中随机返回一个元素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shuffle(&lt;list&gt;)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将列表中元素随机打乱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sample(&lt;list&gt;,k)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从指定列表中随机获取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个元素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08000" y="254000"/>
            <a:ext cx="34417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random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8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random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模块用于生成随机数</a:t>
            </a:r>
          </a:p>
          <a:p>
            <a:pPr>
              <a:lnSpc>
                <a:spcPts val="3500"/>
              </a:lnSpc>
              <a:tabLst>
                <a:tab pos="38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常用函数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4965700"/>
            <a:ext cx="47625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52400" algn="l"/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更多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random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模块的方法请参考：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524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336699"/>
                </a:solidFill>
                <a:latin typeface="Calibri" pitchFamily="18" charset="0"/>
                <a:cs typeface="Calibri" pitchFamily="18" charset="0"/>
                <a:hlinkClick r:id="rId2"/>
              </a:rPr>
              <a:t>https://docs.python.org/3/library/random.html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524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04054" y="2494026"/>
            <a:ext cx="937259" cy="576071"/>
          </a:xfrm>
          <a:custGeom>
            <a:avLst/>
            <a:gdLst>
              <a:gd name="connsiteX0" fmla="*/ 0 w 937259"/>
              <a:gd name="connsiteY0" fmla="*/ 144017 h 576071"/>
              <a:gd name="connsiteX1" fmla="*/ 649224 w 937259"/>
              <a:gd name="connsiteY1" fmla="*/ 144017 h 576071"/>
              <a:gd name="connsiteX2" fmla="*/ 649224 w 937259"/>
              <a:gd name="connsiteY2" fmla="*/ 0 h 576071"/>
              <a:gd name="connsiteX3" fmla="*/ 937259 w 937259"/>
              <a:gd name="connsiteY3" fmla="*/ 288035 h 576071"/>
              <a:gd name="connsiteX4" fmla="*/ 649224 w 937259"/>
              <a:gd name="connsiteY4" fmla="*/ 576071 h 576071"/>
              <a:gd name="connsiteX5" fmla="*/ 649224 w 937259"/>
              <a:gd name="connsiteY5" fmla="*/ 432053 h 576071"/>
              <a:gd name="connsiteX6" fmla="*/ 0 w 937259"/>
              <a:gd name="connsiteY6" fmla="*/ 432053 h 576071"/>
              <a:gd name="connsiteX7" fmla="*/ 0 w 937259"/>
              <a:gd name="connsiteY7" fmla="*/ 144017 h 576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937259" h="576071">
                <a:moveTo>
                  <a:pt x="0" y="144017"/>
                </a:moveTo>
                <a:lnTo>
                  <a:pt x="649224" y="144017"/>
                </a:lnTo>
                <a:lnTo>
                  <a:pt x="649224" y="0"/>
                </a:lnTo>
                <a:lnTo>
                  <a:pt x="937259" y="288035"/>
                </a:lnTo>
                <a:lnTo>
                  <a:pt x="649224" y="576071"/>
                </a:lnTo>
                <a:lnTo>
                  <a:pt x="649224" y="432053"/>
                </a:lnTo>
                <a:lnTo>
                  <a:pt x="0" y="432053"/>
                </a:lnTo>
                <a:lnTo>
                  <a:pt x="0" y="14401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991100" y="2481072"/>
            <a:ext cx="963167" cy="601979"/>
          </a:xfrm>
          <a:custGeom>
            <a:avLst/>
            <a:gdLst>
              <a:gd name="connsiteX0" fmla="*/ 12953 w 963167"/>
              <a:gd name="connsiteY0" fmla="*/ 156972 h 601979"/>
              <a:gd name="connsiteX1" fmla="*/ 662178 w 963167"/>
              <a:gd name="connsiteY1" fmla="*/ 156972 h 601979"/>
              <a:gd name="connsiteX2" fmla="*/ 662178 w 963167"/>
              <a:gd name="connsiteY2" fmla="*/ 12954 h 601979"/>
              <a:gd name="connsiteX3" fmla="*/ 950213 w 963167"/>
              <a:gd name="connsiteY3" fmla="*/ 300989 h 601979"/>
              <a:gd name="connsiteX4" fmla="*/ 662178 w 963167"/>
              <a:gd name="connsiteY4" fmla="*/ 589025 h 601979"/>
              <a:gd name="connsiteX5" fmla="*/ 662178 w 963167"/>
              <a:gd name="connsiteY5" fmla="*/ 445007 h 601979"/>
              <a:gd name="connsiteX6" fmla="*/ 12953 w 963167"/>
              <a:gd name="connsiteY6" fmla="*/ 445007 h 601979"/>
              <a:gd name="connsiteX7" fmla="*/ 12953 w 963167"/>
              <a:gd name="connsiteY7" fmla="*/ 156972 h 6019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963167" h="601979">
                <a:moveTo>
                  <a:pt x="12953" y="156972"/>
                </a:moveTo>
                <a:lnTo>
                  <a:pt x="662178" y="156972"/>
                </a:lnTo>
                <a:lnTo>
                  <a:pt x="662178" y="12954"/>
                </a:lnTo>
                <a:lnTo>
                  <a:pt x="950213" y="300989"/>
                </a:lnTo>
                <a:lnTo>
                  <a:pt x="662178" y="589025"/>
                </a:lnTo>
                <a:lnTo>
                  <a:pt x="662178" y="445007"/>
                </a:lnTo>
                <a:lnTo>
                  <a:pt x="12953" y="445007"/>
                </a:lnTo>
                <a:lnTo>
                  <a:pt x="12953" y="15697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993386" y="4837938"/>
            <a:ext cx="937259" cy="576071"/>
          </a:xfrm>
          <a:custGeom>
            <a:avLst/>
            <a:gdLst>
              <a:gd name="connsiteX0" fmla="*/ 0 w 937259"/>
              <a:gd name="connsiteY0" fmla="*/ 144017 h 576071"/>
              <a:gd name="connsiteX1" fmla="*/ 649223 w 937259"/>
              <a:gd name="connsiteY1" fmla="*/ 144017 h 576071"/>
              <a:gd name="connsiteX2" fmla="*/ 649223 w 937259"/>
              <a:gd name="connsiteY2" fmla="*/ 0 h 576071"/>
              <a:gd name="connsiteX3" fmla="*/ 937259 w 937259"/>
              <a:gd name="connsiteY3" fmla="*/ 288035 h 576071"/>
              <a:gd name="connsiteX4" fmla="*/ 649223 w 937259"/>
              <a:gd name="connsiteY4" fmla="*/ 576071 h 576071"/>
              <a:gd name="connsiteX5" fmla="*/ 649223 w 937259"/>
              <a:gd name="connsiteY5" fmla="*/ 432053 h 576071"/>
              <a:gd name="connsiteX6" fmla="*/ 0 w 937259"/>
              <a:gd name="connsiteY6" fmla="*/ 432053 h 576071"/>
              <a:gd name="connsiteX7" fmla="*/ 0 w 937259"/>
              <a:gd name="connsiteY7" fmla="*/ 144017 h 576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937259" h="576071">
                <a:moveTo>
                  <a:pt x="0" y="144017"/>
                </a:moveTo>
                <a:lnTo>
                  <a:pt x="649223" y="144017"/>
                </a:lnTo>
                <a:lnTo>
                  <a:pt x="649223" y="0"/>
                </a:lnTo>
                <a:lnTo>
                  <a:pt x="937259" y="288035"/>
                </a:lnTo>
                <a:lnTo>
                  <a:pt x="649223" y="576071"/>
                </a:lnTo>
                <a:lnTo>
                  <a:pt x="649223" y="432053"/>
                </a:lnTo>
                <a:lnTo>
                  <a:pt x="0" y="432053"/>
                </a:lnTo>
                <a:lnTo>
                  <a:pt x="0" y="14401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980432" y="4824984"/>
            <a:ext cx="963167" cy="601979"/>
          </a:xfrm>
          <a:custGeom>
            <a:avLst/>
            <a:gdLst>
              <a:gd name="connsiteX0" fmla="*/ 12953 w 963167"/>
              <a:gd name="connsiteY0" fmla="*/ 156971 h 601979"/>
              <a:gd name="connsiteX1" fmla="*/ 662177 w 963167"/>
              <a:gd name="connsiteY1" fmla="*/ 156971 h 601979"/>
              <a:gd name="connsiteX2" fmla="*/ 662177 w 963167"/>
              <a:gd name="connsiteY2" fmla="*/ 12953 h 601979"/>
              <a:gd name="connsiteX3" fmla="*/ 950213 w 963167"/>
              <a:gd name="connsiteY3" fmla="*/ 300989 h 601979"/>
              <a:gd name="connsiteX4" fmla="*/ 662177 w 963167"/>
              <a:gd name="connsiteY4" fmla="*/ 589025 h 601979"/>
              <a:gd name="connsiteX5" fmla="*/ 662177 w 963167"/>
              <a:gd name="connsiteY5" fmla="*/ 445007 h 601979"/>
              <a:gd name="connsiteX6" fmla="*/ 12953 w 963167"/>
              <a:gd name="connsiteY6" fmla="*/ 445007 h 601979"/>
              <a:gd name="connsiteX7" fmla="*/ 12953 w 963167"/>
              <a:gd name="connsiteY7" fmla="*/ 156971 h 6019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963167" h="601979">
                <a:moveTo>
                  <a:pt x="12953" y="156971"/>
                </a:moveTo>
                <a:lnTo>
                  <a:pt x="662177" y="156971"/>
                </a:lnTo>
                <a:lnTo>
                  <a:pt x="662177" y="12953"/>
                </a:lnTo>
                <a:lnTo>
                  <a:pt x="950213" y="300989"/>
                </a:lnTo>
                <a:lnTo>
                  <a:pt x="662177" y="589025"/>
                </a:lnTo>
                <a:lnTo>
                  <a:pt x="662177" y="445007"/>
                </a:lnTo>
                <a:lnTo>
                  <a:pt x="12953" y="445007"/>
                </a:lnTo>
                <a:lnTo>
                  <a:pt x="12953" y="15697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2387600"/>
            <a:ext cx="3898900" cy="9271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8600" y="2044700"/>
            <a:ext cx="292100" cy="16129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600" y="4660900"/>
            <a:ext cx="40894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8600" y="4394200"/>
            <a:ext cx="736600" cy="1460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08000" y="254000"/>
            <a:ext cx="67183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enumerate()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8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enumerate()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函数用于将可遍历的组合转换为一个索引序列</a:t>
            </a:r>
          </a:p>
          <a:p>
            <a:pPr>
              <a:lnSpc>
                <a:spcPts val="3500"/>
              </a:lnSpc>
              <a:tabLst>
                <a:tab pos="38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一般用于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循环中，同时列出元素和元素的索引号</a:t>
            </a:r>
          </a:p>
        </p:txBody>
      </p:sp>
      <p:sp>
        <p:nvSpPr>
          <p:cNvPr id="16" name="右箭头 15"/>
          <p:cNvSpPr/>
          <p:nvPr/>
        </p:nvSpPr>
        <p:spPr>
          <a:xfrm>
            <a:off x="4800600" y="2590800"/>
            <a:ext cx="1524000" cy="4922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4800600" y="4879847"/>
            <a:ext cx="1524000" cy="4922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33147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模拟抛掷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个骰子并输出结果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111</Words>
  <Application>Microsoft Office PowerPoint</Application>
  <PresentationFormat>全屏显示(4:3)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2019-02-26T10:32:46Z</dcterms:modified>
</cp:coreProperties>
</file>