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1066800"/>
            <a:ext cx="4445000" cy="3848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八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9276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模拟掷骰子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133600"/>
            <a:ext cx="4724400" cy="394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74549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通过计算机程序模拟抛掷骰子，并显示各点数的出现次数及频率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比如，抛掷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次，出现点数为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的次数是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，频率是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66700"/>
            <a:ext cx="74549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通过计算机程序模拟抛掷骰子，并显示各点数的出现次数及频率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功能：模拟抛掷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个骰子，并输出其结果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功能：模拟抛掷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个骰子，并输出其结果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6946900" cy="365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如何通过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模拟随机事件？或者生成随机数？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random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遍历列表时，如何同时获取每个元素的索引号及其元素值？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BFBFBF"/>
                </a:solidFill>
                <a:latin typeface="Calibri" pitchFamily="18" charset="0"/>
                <a:cs typeface="Calibri" pitchFamily="18" charset="0"/>
              </a:rPr>
              <a:t>enumerate()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如何将对应的点数和次数关联起来？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zip()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321302" y="2855214"/>
            <a:ext cx="502919" cy="542544"/>
          </a:xfrm>
          <a:custGeom>
            <a:avLst/>
            <a:gdLst>
              <a:gd name="connsiteX0" fmla="*/ 0 w 502919"/>
              <a:gd name="connsiteY0" fmla="*/ 291083 h 542544"/>
              <a:gd name="connsiteX1" fmla="*/ 125729 w 502919"/>
              <a:gd name="connsiteY1" fmla="*/ 291083 h 542544"/>
              <a:gd name="connsiteX2" fmla="*/ 125729 w 502919"/>
              <a:gd name="connsiteY2" fmla="*/ 0 h 542544"/>
              <a:gd name="connsiteX3" fmla="*/ 377189 w 502919"/>
              <a:gd name="connsiteY3" fmla="*/ 0 h 542544"/>
              <a:gd name="connsiteX4" fmla="*/ 377189 w 502919"/>
              <a:gd name="connsiteY4" fmla="*/ 291083 h 542544"/>
              <a:gd name="connsiteX5" fmla="*/ 502919 w 502919"/>
              <a:gd name="connsiteY5" fmla="*/ 291083 h 542544"/>
              <a:gd name="connsiteX6" fmla="*/ 251459 w 502919"/>
              <a:gd name="connsiteY6" fmla="*/ 542544 h 542544"/>
              <a:gd name="connsiteX7" fmla="*/ 0 w 502919"/>
              <a:gd name="connsiteY7" fmla="*/ 291083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02919" h="542544">
                <a:moveTo>
                  <a:pt x="0" y="291083"/>
                </a:moveTo>
                <a:lnTo>
                  <a:pt x="125729" y="291083"/>
                </a:lnTo>
                <a:lnTo>
                  <a:pt x="125729" y="0"/>
                </a:lnTo>
                <a:lnTo>
                  <a:pt x="377189" y="0"/>
                </a:lnTo>
                <a:lnTo>
                  <a:pt x="377189" y="291083"/>
                </a:lnTo>
                <a:lnTo>
                  <a:pt x="502919" y="291083"/>
                </a:lnTo>
                <a:lnTo>
                  <a:pt x="251459" y="542544"/>
                </a:lnTo>
                <a:lnTo>
                  <a:pt x="0" y="29108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308348" y="2842260"/>
            <a:ext cx="528827" cy="568452"/>
          </a:xfrm>
          <a:custGeom>
            <a:avLst/>
            <a:gdLst>
              <a:gd name="connsiteX0" fmla="*/ 12953 w 528827"/>
              <a:gd name="connsiteY0" fmla="*/ 304037 h 568452"/>
              <a:gd name="connsiteX1" fmla="*/ 138683 w 528827"/>
              <a:gd name="connsiteY1" fmla="*/ 304037 h 568452"/>
              <a:gd name="connsiteX2" fmla="*/ 138683 w 528827"/>
              <a:gd name="connsiteY2" fmla="*/ 12954 h 568452"/>
              <a:gd name="connsiteX3" fmla="*/ 390143 w 528827"/>
              <a:gd name="connsiteY3" fmla="*/ 12954 h 568452"/>
              <a:gd name="connsiteX4" fmla="*/ 390143 w 528827"/>
              <a:gd name="connsiteY4" fmla="*/ 304037 h 568452"/>
              <a:gd name="connsiteX5" fmla="*/ 515873 w 528827"/>
              <a:gd name="connsiteY5" fmla="*/ 304037 h 568452"/>
              <a:gd name="connsiteX6" fmla="*/ 264413 w 528827"/>
              <a:gd name="connsiteY6" fmla="*/ 555498 h 568452"/>
              <a:gd name="connsiteX7" fmla="*/ 12953 w 528827"/>
              <a:gd name="connsiteY7" fmla="*/ 304037 h 568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8827" h="568452">
                <a:moveTo>
                  <a:pt x="12953" y="304037"/>
                </a:moveTo>
                <a:lnTo>
                  <a:pt x="138683" y="304037"/>
                </a:lnTo>
                <a:lnTo>
                  <a:pt x="138683" y="12954"/>
                </a:lnTo>
                <a:lnTo>
                  <a:pt x="390143" y="12954"/>
                </a:lnTo>
                <a:lnTo>
                  <a:pt x="390143" y="304037"/>
                </a:lnTo>
                <a:lnTo>
                  <a:pt x="515873" y="304037"/>
                </a:lnTo>
                <a:lnTo>
                  <a:pt x="264413" y="555498"/>
                </a:lnTo>
                <a:lnTo>
                  <a:pt x="12953" y="3040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6700" y="1905000"/>
            <a:ext cx="3530600" cy="914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7100" y="3441700"/>
            <a:ext cx="4749800" cy="34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08000" y="241300"/>
            <a:ext cx="53594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zip()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zip()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函数用于将对应的元素打包成一个个元组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08000" y="4356100"/>
            <a:ext cx="7962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注意：元组中的元素是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不可修改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的，若要修改需要转换成字典或其他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dict(zip(l1,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l2))</a:t>
            </a:r>
          </a:p>
        </p:txBody>
      </p:sp>
      <p:sp>
        <p:nvSpPr>
          <p:cNvPr id="13" name="下箭头 12"/>
          <p:cNvSpPr/>
          <p:nvPr/>
        </p:nvSpPr>
        <p:spPr>
          <a:xfrm>
            <a:off x="4191000" y="2855214"/>
            <a:ext cx="633221" cy="4213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24892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可视化掷骰子的结果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Office PowerPoint</Application>
  <PresentationFormat>全屏显示(4:3)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2019-02-26T10:34:36Z</dcterms:modified>
</cp:coreProperties>
</file>