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tplotlib.org/gallery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066800"/>
            <a:ext cx="4445000" cy="3848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八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模拟掷骰子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4724400" cy="394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74549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比如，抛掷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次，出现点数为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的次数是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，频率是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92100"/>
            <a:ext cx="74549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功能：模拟抛掷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个骰子，并输出其结果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功能：模拟抛掷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个骰子，并输出其结果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功能：可视化抛掷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个骰子的结果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55600"/>
            <a:ext cx="6946900" cy="457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如何通过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模拟随机事件？或者生成随机数？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random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遍历列表时，如何同时获取每个元素的索引号及其元素值？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enumerate()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如何将对应的点数和次数关联起来？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zip()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数据可视化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matplotlib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21917" y="2378582"/>
            <a:ext cx="3582924" cy="16764"/>
          </a:xfrm>
          <a:custGeom>
            <a:avLst/>
            <a:gdLst>
              <a:gd name="connsiteX0" fmla="*/ 0 w 3582924"/>
              <a:gd name="connsiteY0" fmla="*/ 0 h 16764"/>
              <a:gd name="connsiteX1" fmla="*/ 1791462 w 3582924"/>
              <a:gd name="connsiteY1" fmla="*/ 0 h 16764"/>
              <a:gd name="connsiteX2" fmla="*/ 3582924 w 3582924"/>
              <a:gd name="connsiteY2" fmla="*/ 0 h 16764"/>
              <a:gd name="connsiteX3" fmla="*/ 3582924 w 3582924"/>
              <a:gd name="connsiteY3" fmla="*/ 16764 h 16764"/>
              <a:gd name="connsiteX4" fmla="*/ 1791462 w 3582924"/>
              <a:gd name="connsiteY4" fmla="*/ 16764 h 16764"/>
              <a:gd name="connsiteX5" fmla="*/ 0 w 3582924"/>
              <a:gd name="connsiteY5" fmla="*/ 16764 h 16764"/>
              <a:gd name="connsiteX6" fmla="*/ 0 w 3582924"/>
              <a:gd name="connsiteY6" fmla="*/ 0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82924" h="16764">
                <a:moveTo>
                  <a:pt x="0" y="0"/>
                </a:moveTo>
                <a:lnTo>
                  <a:pt x="1791462" y="0"/>
                </a:lnTo>
                <a:lnTo>
                  <a:pt x="3582924" y="0"/>
                </a:lnTo>
                <a:lnTo>
                  <a:pt x="3582924" y="16764"/>
                </a:lnTo>
                <a:lnTo>
                  <a:pt x="1791462" y="16764"/>
                </a:lnTo>
                <a:lnTo>
                  <a:pt x="0" y="16764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977900"/>
            <a:ext cx="2806700" cy="635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7100" y="2552700"/>
            <a:ext cx="4051300" cy="331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08000" y="368300"/>
            <a:ext cx="64135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matplotlib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matplotlib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是一个数据可视化函数库</a:t>
            </a:r>
          </a:p>
          <a:p>
            <a:pPr>
              <a:lnSpc>
                <a:spcPts val="3500"/>
              </a:lnSpc>
              <a:tabLst>
                <a:tab pos="381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matplotlib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的子模块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pyplot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图表制作的基本函数</a:t>
            </a:r>
          </a:p>
          <a:p>
            <a:pPr>
              <a:lnSpc>
                <a:spcPts val="3600"/>
              </a:lnSpc>
              <a:tabLst>
                <a:tab pos="38100" algn="l"/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336699"/>
                </a:solidFill>
                <a:latin typeface="Calibri" pitchFamily="18" charset="0"/>
                <a:cs typeface="Calibri" pitchFamily="18" charset="0"/>
                <a:hlinkClick r:id="rId4"/>
              </a:rPr>
              <a:t>https://matplotlib.org/gallery.html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81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散点图绘制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matplotlib.pyplot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plt</a:t>
            </a:r>
          </a:p>
          <a:p>
            <a:pPr>
              <a:lnSpc>
                <a:spcPts val="36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分别是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坐标和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坐标的列表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plt.scatter(x,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plt.show()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45466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对抛掷的结果进行简单的数据统计和分析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</Words>
  <Application>Microsoft Office PowerPoint</Application>
  <PresentationFormat>全屏显示(4:3)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2019-02-26T10:33:51Z</dcterms:modified>
</cp:coreProperties>
</file>