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066800"/>
            <a:ext cx="4445000" cy="3848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八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模拟掷骰子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4724400" cy="394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74549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比如，抛掷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次，出现点数为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的次数是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，频率是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74549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功能：模拟抛掷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个骰子，并输出其结果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功能：模拟抛掷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个骰子，并输出其结果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功能：可视化抛掷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个骰子的结果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功能：对结果进行简单的数据统计和分析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81000"/>
            <a:ext cx="6946900" cy="548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如何通过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模拟随机事件？或者生成随机数？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random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遍历列表时，如何同时获取每个元素的索引号及其元素值？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enumerate()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如何将对应的点数和次数关联起来？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zip()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数据可视化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matplotlib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简单的数据统计分析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matplotlib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直方图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3454400"/>
            <a:ext cx="4495800" cy="264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08000" y="304800"/>
            <a:ext cx="69469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直方图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直方图是一种对数据分布情况的图形表示</a:t>
            </a:r>
          </a:p>
          <a:p>
            <a:pPr>
              <a:lnSpc>
                <a:spcPts val="3500"/>
              </a:lnSpc>
              <a:tabLst>
                <a:tab pos="38100" algn="l"/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首先要对数据进行分组，然后统计每个分组内数据的数量。</a:t>
            </a:r>
          </a:p>
          <a:p>
            <a:pPr>
              <a:lnSpc>
                <a:spcPts val="3600"/>
              </a:lnSpc>
              <a:tabLst>
                <a:tab pos="38100" algn="l"/>
                <a:tab pos="457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作用：</a:t>
            </a:r>
          </a:p>
          <a:p>
            <a:pPr>
              <a:lnSpc>
                <a:spcPts val="3600"/>
              </a:lnSpc>
              <a:tabLst>
                <a:tab pos="38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显示各分组频率或数量分布的情况</a:t>
            </a:r>
          </a:p>
          <a:p>
            <a:pPr>
              <a:lnSpc>
                <a:spcPts val="3600"/>
              </a:lnSpc>
              <a:tabLst>
                <a:tab pos="38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易于显示各组之间频率或数量的差别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74515" y="3845052"/>
            <a:ext cx="673989" cy="621665"/>
          </a:xfrm>
          <a:custGeom>
            <a:avLst/>
            <a:gdLst>
              <a:gd name="connsiteX0" fmla="*/ 0 w 673989"/>
              <a:gd name="connsiteY0" fmla="*/ 427354 h 621665"/>
              <a:gd name="connsiteX1" fmla="*/ 399415 w 673989"/>
              <a:gd name="connsiteY1" fmla="*/ 97027 h 621665"/>
              <a:gd name="connsiteX2" fmla="*/ 319151 w 673989"/>
              <a:gd name="connsiteY2" fmla="*/ 0 h 621665"/>
              <a:gd name="connsiteX3" fmla="*/ 673989 w 673989"/>
              <a:gd name="connsiteY3" fmla="*/ 33527 h 621665"/>
              <a:gd name="connsiteX4" fmla="*/ 640334 w 673989"/>
              <a:gd name="connsiteY4" fmla="*/ 388365 h 621665"/>
              <a:gd name="connsiteX5" fmla="*/ 560070 w 673989"/>
              <a:gd name="connsiteY5" fmla="*/ 291338 h 621665"/>
              <a:gd name="connsiteX6" fmla="*/ 160655 w 673989"/>
              <a:gd name="connsiteY6" fmla="*/ 621665 h 621665"/>
              <a:gd name="connsiteX7" fmla="*/ 0 w 673989"/>
              <a:gd name="connsiteY7" fmla="*/ 427354 h 621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73989" h="621665">
                <a:moveTo>
                  <a:pt x="0" y="427354"/>
                </a:moveTo>
                <a:lnTo>
                  <a:pt x="399415" y="97027"/>
                </a:lnTo>
                <a:lnTo>
                  <a:pt x="319151" y="0"/>
                </a:lnTo>
                <a:lnTo>
                  <a:pt x="673989" y="33527"/>
                </a:lnTo>
                <a:lnTo>
                  <a:pt x="640334" y="388365"/>
                </a:lnTo>
                <a:lnTo>
                  <a:pt x="560070" y="291338"/>
                </a:lnTo>
                <a:lnTo>
                  <a:pt x="160655" y="621665"/>
                </a:lnTo>
                <a:lnTo>
                  <a:pt x="0" y="4273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61815" y="3832352"/>
            <a:ext cx="699389" cy="647065"/>
          </a:xfrm>
          <a:custGeom>
            <a:avLst/>
            <a:gdLst>
              <a:gd name="connsiteX0" fmla="*/ 12700 w 699389"/>
              <a:gd name="connsiteY0" fmla="*/ 440054 h 647065"/>
              <a:gd name="connsiteX1" fmla="*/ 412115 w 699389"/>
              <a:gd name="connsiteY1" fmla="*/ 109727 h 647065"/>
              <a:gd name="connsiteX2" fmla="*/ 331851 w 699389"/>
              <a:gd name="connsiteY2" fmla="*/ 12700 h 647065"/>
              <a:gd name="connsiteX3" fmla="*/ 686689 w 699389"/>
              <a:gd name="connsiteY3" fmla="*/ 46227 h 647065"/>
              <a:gd name="connsiteX4" fmla="*/ 653034 w 699389"/>
              <a:gd name="connsiteY4" fmla="*/ 401065 h 647065"/>
              <a:gd name="connsiteX5" fmla="*/ 572770 w 699389"/>
              <a:gd name="connsiteY5" fmla="*/ 304038 h 647065"/>
              <a:gd name="connsiteX6" fmla="*/ 173355 w 699389"/>
              <a:gd name="connsiteY6" fmla="*/ 634365 h 647065"/>
              <a:gd name="connsiteX7" fmla="*/ 12700 w 699389"/>
              <a:gd name="connsiteY7" fmla="*/ 440054 h 647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9389" h="647065">
                <a:moveTo>
                  <a:pt x="12700" y="440054"/>
                </a:moveTo>
                <a:lnTo>
                  <a:pt x="412115" y="109727"/>
                </a:lnTo>
                <a:lnTo>
                  <a:pt x="331851" y="12700"/>
                </a:lnTo>
                <a:lnTo>
                  <a:pt x="686689" y="46227"/>
                </a:lnTo>
                <a:lnTo>
                  <a:pt x="653034" y="401065"/>
                </a:lnTo>
                <a:lnTo>
                  <a:pt x="572770" y="304038"/>
                </a:lnTo>
                <a:lnTo>
                  <a:pt x="173355" y="634365"/>
                </a:lnTo>
                <a:lnTo>
                  <a:pt x="12700" y="4400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700" y="1193800"/>
            <a:ext cx="4191000" cy="3213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4724400"/>
            <a:ext cx="5702300" cy="96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08000" y="292100"/>
            <a:ext cx="26797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直方图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matplotlib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绘制直方图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plt.hist(data,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bins)</a:t>
            </a:r>
          </a:p>
          <a:p>
            <a:pPr>
              <a:lnSpc>
                <a:spcPts val="36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data: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数据列表</a:t>
            </a:r>
          </a:p>
          <a:p>
            <a:pPr>
              <a:lnSpc>
                <a:spcPts val="36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bins: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分组边界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29464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使用科学计算库简化程序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完善数据可视化结果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2019-02-26T10:33:22Z</dcterms:modified>
</cp:coreProperties>
</file>