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552700"/>
            <a:ext cx="3835400" cy="2565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54000"/>
            <a:ext cx="516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灵活设置骰子个数，并对结果进行统计分析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993900"/>
            <a:ext cx="80010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第八讲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66700"/>
            <a:ext cx="18034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文件操作扩展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数据分析基础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066800"/>
            <a:ext cx="44450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八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7244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比如，抛掷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次，出现点数为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的次数是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，频率是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74549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功能：可视化抛掷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个骰子的结果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功能：对结果进行简单的数据统计和分析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功能：使用科学计算库简化程序，完善数据可视化结果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181100"/>
            <a:ext cx="5905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模拟随机事件？或者生成随机数？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03300" y="1638300"/>
            <a:ext cx="165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095500"/>
            <a:ext cx="6946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遍历列表时，如何同时获取每个元素的索引号及其元素值？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2552700"/>
            <a:ext cx="213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009900"/>
            <a:ext cx="4406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如何将对应的点数和次数关联起来？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3467100"/>
            <a:ext cx="129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zip()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3924300"/>
            <a:ext cx="234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数据可视化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03300" y="4381500"/>
            <a:ext cx="191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6100" y="4838700"/>
            <a:ext cx="262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简单的数据统计分析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03300" y="5295900"/>
            <a:ext cx="217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matplotlib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直方图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6100" y="5753100"/>
            <a:ext cx="388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使用科学计算库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简化程序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08000" y="254000"/>
            <a:ext cx="62484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(Numeric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实现的科学计算库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包括：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5200" y="2197100"/>
            <a:ext cx="190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22400" y="2120900"/>
            <a:ext cx="40640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强大的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维数组对象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array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成熟的科学函数库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实用的线性代数、随机数生成函数等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08000" y="35052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5200" y="3467100"/>
            <a:ext cx="407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的操作对象是多维数组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ndarray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65200" y="39624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22400" y="3924300"/>
            <a:ext cx="278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ndarray.shape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数组的维度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08000" y="4432300"/>
            <a:ext cx="88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65200" y="4394200"/>
            <a:ext cx="4597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创建数组：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np.array(&lt;list&gt;)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np.arrange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改变数组形状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reshape()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45686" y="4013454"/>
            <a:ext cx="454152" cy="504443"/>
          </a:xfrm>
          <a:custGeom>
            <a:avLst/>
            <a:gdLst>
              <a:gd name="connsiteX0" fmla="*/ 0 w 454152"/>
              <a:gd name="connsiteY0" fmla="*/ 277367 h 504443"/>
              <a:gd name="connsiteX1" fmla="*/ 113538 w 454152"/>
              <a:gd name="connsiteY1" fmla="*/ 277367 h 504443"/>
              <a:gd name="connsiteX2" fmla="*/ 113538 w 454152"/>
              <a:gd name="connsiteY2" fmla="*/ 0 h 504443"/>
              <a:gd name="connsiteX3" fmla="*/ 340614 w 454152"/>
              <a:gd name="connsiteY3" fmla="*/ 0 h 504443"/>
              <a:gd name="connsiteX4" fmla="*/ 340614 w 454152"/>
              <a:gd name="connsiteY4" fmla="*/ 277367 h 504443"/>
              <a:gd name="connsiteX5" fmla="*/ 454152 w 454152"/>
              <a:gd name="connsiteY5" fmla="*/ 277367 h 504443"/>
              <a:gd name="connsiteX6" fmla="*/ 227076 w 454152"/>
              <a:gd name="connsiteY6" fmla="*/ 504443 h 504443"/>
              <a:gd name="connsiteX7" fmla="*/ 0 w 454152"/>
              <a:gd name="connsiteY7" fmla="*/ 277367 h 504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4152" h="504443">
                <a:moveTo>
                  <a:pt x="0" y="277367"/>
                </a:moveTo>
                <a:lnTo>
                  <a:pt x="113538" y="277367"/>
                </a:lnTo>
                <a:lnTo>
                  <a:pt x="113538" y="0"/>
                </a:lnTo>
                <a:lnTo>
                  <a:pt x="340614" y="0"/>
                </a:lnTo>
                <a:lnTo>
                  <a:pt x="340614" y="277367"/>
                </a:lnTo>
                <a:lnTo>
                  <a:pt x="454152" y="277367"/>
                </a:lnTo>
                <a:lnTo>
                  <a:pt x="227076" y="504443"/>
                </a:lnTo>
                <a:lnTo>
                  <a:pt x="0" y="2773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32732" y="4000500"/>
            <a:ext cx="480060" cy="530351"/>
          </a:xfrm>
          <a:custGeom>
            <a:avLst/>
            <a:gdLst>
              <a:gd name="connsiteX0" fmla="*/ 12953 w 480060"/>
              <a:gd name="connsiteY0" fmla="*/ 290321 h 530351"/>
              <a:gd name="connsiteX1" fmla="*/ 126491 w 480060"/>
              <a:gd name="connsiteY1" fmla="*/ 290321 h 530351"/>
              <a:gd name="connsiteX2" fmla="*/ 126491 w 480060"/>
              <a:gd name="connsiteY2" fmla="*/ 12953 h 530351"/>
              <a:gd name="connsiteX3" fmla="*/ 353567 w 480060"/>
              <a:gd name="connsiteY3" fmla="*/ 12953 h 530351"/>
              <a:gd name="connsiteX4" fmla="*/ 353567 w 480060"/>
              <a:gd name="connsiteY4" fmla="*/ 290321 h 530351"/>
              <a:gd name="connsiteX5" fmla="*/ 467106 w 480060"/>
              <a:gd name="connsiteY5" fmla="*/ 290321 h 530351"/>
              <a:gd name="connsiteX6" fmla="*/ 240029 w 480060"/>
              <a:gd name="connsiteY6" fmla="*/ 517397 h 530351"/>
              <a:gd name="connsiteX7" fmla="*/ 12953 w 480060"/>
              <a:gd name="connsiteY7" fmla="*/ 290321 h 530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0060" h="530351">
                <a:moveTo>
                  <a:pt x="12953" y="290321"/>
                </a:moveTo>
                <a:lnTo>
                  <a:pt x="126491" y="290321"/>
                </a:lnTo>
                <a:lnTo>
                  <a:pt x="126491" y="12953"/>
                </a:lnTo>
                <a:lnTo>
                  <a:pt x="353567" y="12953"/>
                </a:lnTo>
                <a:lnTo>
                  <a:pt x="353567" y="290321"/>
                </a:lnTo>
                <a:lnTo>
                  <a:pt x="467106" y="290321"/>
                </a:lnTo>
                <a:lnTo>
                  <a:pt x="240029" y="517397"/>
                </a:lnTo>
                <a:lnTo>
                  <a:pt x="12953" y="2903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0" y="3035300"/>
            <a:ext cx="4927600" cy="889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35500"/>
            <a:ext cx="1524000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8000" y="292100"/>
            <a:ext cx="35941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创建随机数组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np.random.randint(a,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size)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[a,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间形状为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的数组</a:t>
            </a:r>
          </a:p>
          <a:p>
            <a:pPr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600" y="2921000"/>
            <a:ext cx="3073400" cy="1511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009900"/>
            <a:ext cx="1117600" cy="133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08000" y="266700"/>
            <a:ext cx="51689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NumPy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基本运算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以数组为对象进行基本运算，即向量化操作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4787900"/>
            <a:ext cx="445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np.histogram()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输出直方图的统计结果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100" y="2413000"/>
            <a:ext cx="47498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08000" y="266700"/>
            <a:ext cx="48895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matplotlib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绘图补充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plt.xticks()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坐标的坐标点位置及标签</a:t>
            </a:r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plt.title()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设置绘图标题</a:t>
            </a:r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plt.xlabel(),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plt.ylabel()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设置坐标轴的标签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182</Words>
  <Application>Microsoft Office PowerPoint</Application>
  <PresentationFormat>全屏显示(4:3)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2019-02-26T10:35:57Z</dcterms:modified>
</cp:coreProperties>
</file>