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7800" y="1981200"/>
            <a:ext cx="3708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九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98500" y="4965700"/>
            <a:ext cx="6108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625600" algn="l"/>
              </a:tabLst>
            </a:pPr>
            <a:r>
              <a:rPr lang="en-US" altLang="zh-CN" dirty="0" smtClean="0"/>
              <a:t>	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562100"/>
            <a:ext cx="6604000" cy="462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882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552444" y="2048255"/>
            <a:ext cx="673608" cy="530352"/>
          </a:xfrm>
          <a:custGeom>
            <a:avLst/>
            <a:gdLst>
              <a:gd name="connsiteX0" fmla="*/ 12953 w 673608"/>
              <a:gd name="connsiteY0" fmla="*/ 265176 h 530352"/>
              <a:gd name="connsiteX1" fmla="*/ 336803 w 673608"/>
              <a:gd name="connsiteY1" fmla="*/ 12954 h 530352"/>
              <a:gd name="connsiteX2" fmla="*/ 660653 w 673608"/>
              <a:gd name="connsiteY2" fmla="*/ 265176 h 530352"/>
              <a:gd name="connsiteX3" fmla="*/ 336803 w 673608"/>
              <a:gd name="connsiteY3" fmla="*/ 517398 h 530352"/>
              <a:gd name="connsiteX4" fmla="*/ 12953 w 673608"/>
              <a:gd name="connsiteY4" fmla="*/ 265176 h 530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3608" h="530352">
                <a:moveTo>
                  <a:pt x="12953" y="265176"/>
                </a:moveTo>
                <a:cubicBezTo>
                  <a:pt x="12953" y="125857"/>
                  <a:pt x="157987" y="12954"/>
                  <a:pt x="336803" y="12954"/>
                </a:cubicBezTo>
                <a:cubicBezTo>
                  <a:pt x="515619" y="12954"/>
                  <a:pt x="660653" y="125857"/>
                  <a:pt x="660653" y="265176"/>
                </a:cubicBezTo>
                <a:cubicBezTo>
                  <a:pt x="660653" y="404495"/>
                  <a:pt x="515619" y="517398"/>
                  <a:pt x="336803" y="517398"/>
                </a:cubicBezTo>
                <a:cubicBezTo>
                  <a:pt x="157987" y="517398"/>
                  <a:pt x="12953" y="404495"/>
                  <a:pt x="12953" y="26517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35247" y="2588514"/>
            <a:ext cx="4993513" cy="1591818"/>
          </a:xfrm>
          <a:custGeom>
            <a:avLst/>
            <a:gdLst>
              <a:gd name="connsiteX0" fmla="*/ 2290698 w 4993513"/>
              <a:gd name="connsiteY0" fmla="*/ 364744 h 1591818"/>
              <a:gd name="connsiteX1" fmla="*/ 2533522 w 4993513"/>
              <a:gd name="connsiteY1" fmla="*/ 121920 h 1591818"/>
              <a:gd name="connsiteX2" fmla="*/ 2739009 w 4993513"/>
              <a:gd name="connsiteY2" fmla="*/ 121920 h 1591818"/>
              <a:gd name="connsiteX3" fmla="*/ 2739009 w 4993513"/>
              <a:gd name="connsiteY3" fmla="*/ 121920 h 1591818"/>
              <a:gd name="connsiteX4" fmla="*/ 3411474 w 4993513"/>
              <a:gd name="connsiteY4" fmla="*/ 121920 h 1591818"/>
              <a:gd name="connsiteX5" fmla="*/ 4737734 w 4993513"/>
              <a:gd name="connsiteY5" fmla="*/ 121920 h 1591818"/>
              <a:gd name="connsiteX6" fmla="*/ 4980559 w 4993513"/>
              <a:gd name="connsiteY6" fmla="*/ 364744 h 1591818"/>
              <a:gd name="connsiteX7" fmla="*/ 4980559 w 4993513"/>
              <a:gd name="connsiteY7" fmla="*/ 364744 h 1591818"/>
              <a:gd name="connsiteX8" fmla="*/ 4980559 w 4993513"/>
              <a:gd name="connsiteY8" fmla="*/ 364744 h 1591818"/>
              <a:gd name="connsiteX9" fmla="*/ 4980559 w 4993513"/>
              <a:gd name="connsiteY9" fmla="*/ 728980 h 1591818"/>
              <a:gd name="connsiteX10" fmla="*/ 4980559 w 4993513"/>
              <a:gd name="connsiteY10" fmla="*/ 1336040 h 1591818"/>
              <a:gd name="connsiteX11" fmla="*/ 4737734 w 4993513"/>
              <a:gd name="connsiteY11" fmla="*/ 1578864 h 1591818"/>
              <a:gd name="connsiteX12" fmla="*/ 3411474 w 4993513"/>
              <a:gd name="connsiteY12" fmla="*/ 1578864 h 1591818"/>
              <a:gd name="connsiteX13" fmla="*/ 2739009 w 4993513"/>
              <a:gd name="connsiteY13" fmla="*/ 1578864 h 1591818"/>
              <a:gd name="connsiteX14" fmla="*/ 2739009 w 4993513"/>
              <a:gd name="connsiteY14" fmla="*/ 1578864 h 1591818"/>
              <a:gd name="connsiteX15" fmla="*/ 2533522 w 4993513"/>
              <a:gd name="connsiteY15" fmla="*/ 1578864 h 1591818"/>
              <a:gd name="connsiteX16" fmla="*/ 2290698 w 4993513"/>
              <a:gd name="connsiteY16" fmla="*/ 1336040 h 1591818"/>
              <a:gd name="connsiteX17" fmla="*/ 2290698 w 4993513"/>
              <a:gd name="connsiteY17" fmla="*/ 728980 h 1591818"/>
              <a:gd name="connsiteX18" fmla="*/ 12953 w 4993513"/>
              <a:gd name="connsiteY18" fmla="*/ 12954 h 1591818"/>
              <a:gd name="connsiteX19" fmla="*/ 2290698 w 4993513"/>
              <a:gd name="connsiteY19" fmla="*/ 364744 h 15918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4993513" h="1591818">
                <a:moveTo>
                  <a:pt x="2290698" y="364744"/>
                </a:moveTo>
                <a:cubicBezTo>
                  <a:pt x="2290698" y="230632"/>
                  <a:pt x="2399410" y="121920"/>
                  <a:pt x="2533522" y="121920"/>
                </a:cubicBezTo>
                <a:lnTo>
                  <a:pt x="2739009" y="121920"/>
                </a:lnTo>
                <a:lnTo>
                  <a:pt x="2739009" y="121920"/>
                </a:lnTo>
                <a:lnTo>
                  <a:pt x="3411474" y="121920"/>
                </a:lnTo>
                <a:lnTo>
                  <a:pt x="4737734" y="121920"/>
                </a:lnTo>
                <a:cubicBezTo>
                  <a:pt x="4871847" y="121920"/>
                  <a:pt x="4980559" y="230632"/>
                  <a:pt x="4980559" y="364744"/>
                </a:cubicBezTo>
                <a:lnTo>
                  <a:pt x="4980559" y="364744"/>
                </a:lnTo>
                <a:lnTo>
                  <a:pt x="4980559" y="364744"/>
                </a:lnTo>
                <a:lnTo>
                  <a:pt x="4980559" y="728980"/>
                </a:lnTo>
                <a:lnTo>
                  <a:pt x="4980559" y="1336040"/>
                </a:lnTo>
                <a:cubicBezTo>
                  <a:pt x="4980559" y="1470152"/>
                  <a:pt x="4871847" y="1578864"/>
                  <a:pt x="4737734" y="1578864"/>
                </a:cubicBezTo>
                <a:lnTo>
                  <a:pt x="3411474" y="1578864"/>
                </a:lnTo>
                <a:lnTo>
                  <a:pt x="2739009" y="1578864"/>
                </a:lnTo>
                <a:lnTo>
                  <a:pt x="2739009" y="1578864"/>
                </a:lnTo>
                <a:lnTo>
                  <a:pt x="2533522" y="1578864"/>
                </a:lnTo>
                <a:cubicBezTo>
                  <a:pt x="2399410" y="1578864"/>
                  <a:pt x="2290698" y="1470152"/>
                  <a:pt x="2290698" y="1336040"/>
                </a:cubicBezTo>
                <a:lnTo>
                  <a:pt x="2290698" y="728980"/>
                </a:lnTo>
                <a:lnTo>
                  <a:pt x="12953" y="12954"/>
                </a:lnTo>
                <a:lnTo>
                  <a:pt x="2290698" y="3647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86968" y="5303520"/>
            <a:ext cx="675132" cy="528828"/>
          </a:xfrm>
          <a:custGeom>
            <a:avLst/>
            <a:gdLst>
              <a:gd name="connsiteX0" fmla="*/ 12953 w 675132"/>
              <a:gd name="connsiteY0" fmla="*/ 264413 h 528828"/>
              <a:gd name="connsiteX1" fmla="*/ 337565 w 675132"/>
              <a:gd name="connsiteY1" fmla="*/ 12953 h 528828"/>
              <a:gd name="connsiteX2" fmla="*/ 662178 w 675132"/>
              <a:gd name="connsiteY2" fmla="*/ 264413 h 528828"/>
              <a:gd name="connsiteX3" fmla="*/ 337565 w 675132"/>
              <a:gd name="connsiteY3" fmla="*/ 515873 h 528828"/>
              <a:gd name="connsiteX4" fmla="*/ 12953 w 675132"/>
              <a:gd name="connsiteY4" fmla="*/ 264413 h 52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5132" h="528828">
                <a:moveTo>
                  <a:pt x="12953" y="264413"/>
                </a:moveTo>
                <a:cubicBezTo>
                  <a:pt x="12953" y="125476"/>
                  <a:pt x="158292" y="12953"/>
                  <a:pt x="337565" y="12953"/>
                </a:cubicBezTo>
                <a:cubicBezTo>
                  <a:pt x="516889" y="12953"/>
                  <a:pt x="662178" y="125476"/>
                  <a:pt x="662178" y="264413"/>
                </a:cubicBezTo>
                <a:cubicBezTo>
                  <a:pt x="662178" y="403288"/>
                  <a:pt x="516889" y="515873"/>
                  <a:pt x="337565" y="515873"/>
                </a:cubicBezTo>
                <a:cubicBezTo>
                  <a:pt x="158292" y="515873"/>
                  <a:pt x="12953" y="403288"/>
                  <a:pt x="12953" y="2644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04874" y="4349496"/>
            <a:ext cx="7022846" cy="1482852"/>
          </a:xfrm>
          <a:custGeom>
            <a:avLst/>
            <a:gdLst>
              <a:gd name="connsiteX0" fmla="*/ 4320032 w 7022846"/>
              <a:gd name="connsiteY0" fmla="*/ 255777 h 1482852"/>
              <a:gd name="connsiteX1" fmla="*/ 4562856 w 7022846"/>
              <a:gd name="connsiteY1" fmla="*/ 12953 h 1482852"/>
              <a:gd name="connsiteX2" fmla="*/ 4768342 w 7022846"/>
              <a:gd name="connsiteY2" fmla="*/ 12953 h 1482852"/>
              <a:gd name="connsiteX3" fmla="*/ 4768342 w 7022846"/>
              <a:gd name="connsiteY3" fmla="*/ 12953 h 1482852"/>
              <a:gd name="connsiteX4" fmla="*/ 5440807 w 7022846"/>
              <a:gd name="connsiteY4" fmla="*/ 12953 h 1482852"/>
              <a:gd name="connsiteX5" fmla="*/ 6767068 w 7022846"/>
              <a:gd name="connsiteY5" fmla="*/ 12953 h 1482852"/>
              <a:gd name="connsiteX6" fmla="*/ 7009892 w 7022846"/>
              <a:gd name="connsiteY6" fmla="*/ 255777 h 1482852"/>
              <a:gd name="connsiteX7" fmla="*/ 7009892 w 7022846"/>
              <a:gd name="connsiteY7" fmla="*/ 862837 h 1482852"/>
              <a:gd name="connsiteX8" fmla="*/ 7009892 w 7022846"/>
              <a:gd name="connsiteY8" fmla="*/ 862837 h 1482852"/>
              <a:gd name="connsiteX9" fmla="*/ 7009892 w 7022846"/>
              <a:gd name="connsiteY9" fmla="*/ 1227074 h 1482852"/>
              <a:gd name="connsiteX10" fmla="*/ 7009892 w 7022846"/>
              <a:gd name="connsiteY10" fmla="*/ 1227074 h 1482852"/>
              <a:gd name="connsiteX11" fmla="*/ 6767068 w 7022846"/>
              <a:gd name="connsiteY11" fmla="*/ 1469897 h 1482852"/>
              <a:gd name="connsiteX12" fmla="*/ 5440807 w 7022846"/>
              <a:gd name="connsiteY12" fmla="*/ 1469897 h 1482852"/>
              <a:gd name="connsiteX13" fmla="*/ 4768342 w 7022846"/>
              <a:gd name="connsiteY13" fmla="*/ 1469897 h 1482852"/>
              <a:gd name="connsiteX14" fmla="*/ 4768342 w 7022846"/>
              <a:gd name="connsiteY14" fmla="*/ 1469897 h 1482852"/>
              <a:gd name="connsiteX15" fmla="*/ 4562856 w 7022846"/>
              <a:gd name="connsiteY15" fmla="*/ 1469897 h 1482852"/>
              <a:gd name="connsiteX16" fmla="*/ 4320032 w 7022846"/>
              <a:gd name="connsiteY16" fmla="*/ 1227074 h 1482852"/>
              <a:gd name="connsiteX17" fmla="*/ 4320032 w 7022846"/>
              <a:gd name="connsiteY17" fmla="*/ 1227074 h 1482852"/>
              <a:gd name="connsiteX18" fmla="*/ 12953 w 7022846"/>
              <a:gd name="connsiteY18" fmla="*/ 955675 h 1482852"/>
              <a:gd name="connsiteX19" fmla="*/ 4320032 w 7022846"/>
              <a:gd name="connsiteY19" fmla="*/ 862837 h 1482852"/>
              <a:gd name="connsiteX20" fmla="*/ 4320032 w 7022846"/>
              <a:gd name="connsiteY20" fmla="*/ 255777 h 14828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022846" h="1482852">
                <a:moveTo>
                  <a:pt x="4320032" y="255777"/>
                </a:moveTo>
                <a:cubicBezTo>
                  <a:pt x="4320032" y="121665"/>
                  <a:pt x="4428744" y="12953"/>
                  <a:pt x="4562856" y="12953"/>
                </a:cubicBezTo>
                <a:lnTo>
                  <a:pt x="4768342" y="12953"/>
                </a:lnTo>
                <a:lnTo>
                  <a:pt x="4768342" y="12953"/>
                </a:lnTo>
                <a:lnTo>
                  <a:pt x="5440807" y="12953"/>
                </a:lnTo>
                <a:lnTo>
                  <a:pt x="6767068" y="12953"/>
                </a:lnTo>
                <a:cubicBezTo>
                  <a:pt x="6901180" y="12953"/>
                  <a:pt x="7009892" y="121665"/>
                  <a:pt x="7009892" y="255777"/>
                </a:cubicBezTo>
                <a:lnTo>
                  <a:pt x="7009892" y="862837"/>
                </a:lnTo>
                <a:lnTo>
                  <a:pt x="7009892" y="862837"/>
                </a:lnTo>
                <a:lnTo>
                  <a:pt x="7009892" y="1227074"/>
                </a:lnTo>
                <a:lnTo>
                  <a:pt x="7009892" y="1227074"/>
                </a:lnTo>
                <a:cubicBezTo>
                  <a:pt x="7009892" y="1361173"/>
                  <a:pt x="6901180" y="1469897"/>
                  <a:pt x="6767068" y="1469897"/>
                </a:cubicBezTo>
                <a:lnTo>
                  <a:pt x="5440807" y="1469897"/>
                </a:lnTo>
                <a:lnTo>
                  <a:pt x="4768342" y="1469897"/>
                </a:lnTo>
                <a:lnTo>
                  <a:pt x="4768342" y="1469897"/>
                </a:lnTo>
                <a:lnTo>
                  <a:pt x="4562856" y="1469897"/>
                </a:lnTo>
                <a:cubicBezTo>
                  <a:pt x="4428744" y="1469897"/>
                  <a:pt x="4320032" y="1361173"/>
                  <a:pt x="4320032" y="1227074"/>
                </a:cubicBezTo>
                <a:lnTo>
                  <a:pt x="4320032" y="1227074"/>
                </a:lnTo>
                <a:lnTo>
                  <a:pt x="12953" y="955675"/>
                </a:lnTo>
                <a:lnTo>
                  <a:pt x="4320032" y="862837"/>
                </a:lnTo>
                <a:lnTo>
                  <a:pt x="4320032" y="2557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1600200"/>
            <a:ext cx="6172200" cy="2844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400" y="5372100"/>
            <a:ext cx="3505200" cy="393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/>
          <a:srcRect b="10187"/>
          <a:stretch/>
        </p:blipFill>
        <p:spPr bwMode="auto">
          <a:xfrm>
            <a:off x="16763" y="6485"/>
            <a:ext cx="9144000" cy="615936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46100" y="241300"/>
            <a:ext cx="3136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空气质量分指数计算方法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4787900"/>
            <a:ext cx="2882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空气质量指数计算方法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880100" y="2959100"/>
            <a:ext cx="3048000" cy="269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空气质量分指数</a:t>
            </a:r>
          </a:p>
          <a:p>
            <a:pPr>
              <a:lnSpc>
                <a:spcPts val="2200"/>
              </a:lnSpc>
              <a:tabLst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individual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air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quality</a:t>
            </a:r>
          </a:p>
          <a:p>
            <a:pPr>
              <a:lnSpc>
                <a:spcPts val="2100"/>
              </a:lnSpc>
              <a:tabLst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index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(IAQI)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：单项污</a:t>
            </a:r>
          </a:p>
          <a:p>
            <a:pPr>
              <a:lnSpc>
                <a:spcPts val="2000"/>
              </a:lnSpc>
              <a:tabLst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染物的空气质量指数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9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空气质量指数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air</a:t>
            </a:r>
          </a:p>
          <a:p>
            <a:pPr>
              <a:lnSpc>
                <a:spcPts val="2100"/>
              </a:lnSpc>
              <a:tabLst>
                <a:tab pos="69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quality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index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Verdana" pitchFamily="18" charset="0"/>
                <a:cs typeface="Verdana" pitchFamily="18" charset="0"/>
              </a:rPr>
              <a:t>(AQI)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：</a:t>
            </a:r>
          </a:p>
          <a:p>
            <a:pPr>
              <a:lnSpc>
                <a:spcPts val="2100"/>
              </a:lnSpc>
              <a:tabLst>
                <a:tab pos="69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定量描述空气质量状况</a:t>
            </a:r>
          </a:p>
          <a:p>
            <a:pPr>
              <a:lnSpc>
                <a:spcPts val="2100"/>
              </a:lnSpc>
              <a:tabLst>
                <a:tab pos="698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宋体" pitchFamily="18" charset="0"/>
                <a:cs typeface="宋体" pitchFamily="18" charset="0"/>
              </a:rPr>
              <a:t>的无量纲指数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9956" y="4255008"/>
            <a:ext cx="719327" cy="216408"/>
          </a:xfrm>
          <a:custGeom>
            <a:avLst/>
            <a:gdLst>
              <a:gd name="connsiteX0" fmla="*/ 0 w 719327"/>
              <a:gd name="connsiteY0" fmla="*/ 216408 h 216408"/>
              <a:gd name="connsiteX1" fmla="*/ 719327 w 719327"/>
              <a:gd name="connsiteY1" fmla="*/ 216408 h 216408"/>
              <a:gd name="connsiteX2" fmla="*/ 719327 w 719327"/>
              <a:gd name="connsiteY2" fmla="*/ 0 h 216408"/>
              <a:gd name="connsiteX3" fmla="*/ 0 w 719327"/>
              <a:gd name="connsiteY3" fmla="*/ 0 h 216408"/>
              <a:gd name="connsiteX4" fmla="*/ 0 w 719327"/>
              <a:gd name="connsiteY4" fmla="*/ 216408 h 216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327" h="216408">
                <a:moveTo>
                  <a:pt x="0" y="216408"/>
                </a:moveTo>
                <a:lnTo>
                  <a:pt x="719327" y="216408"/>
                </a:lnTo>
                <a:lnTo>
                  <a:pt x="719327" y="0"/>
                </a:lnTo>
                <a:lnTo>
                  <a:pt x="0" y="0"/>
                </a:lnTo>
                <a:lnTo>
                  <a:pt x="0" y="216408"/>
                </a:lnTo>
              </a:path>
            </a:pathLst>
          </a:custGeom>
          <a:solidFill>
            <a:srgbClr val="FFB2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02336" y="3985259"/>
            <a:ext cx="720852" cy="216408"/>
          </a:xfrm>
          <a:custGeom>
            <a:avLst/>
            <a:gdLst>
              <a:gd name="connsiteX0" fmla="*/ 0 w 720852"/>
              <a:gd name="connsiteY0" fmla="*/ 216408 h 216408"/>
              <a:gd name="connsiteX1" fmla="*/ 720852 w 720852"/>
              <a:gd name="connsiteY1" fmla="*/ 216408 h 216408"/>
              <a:gd name="connsiteX2" fmla="*/ 720852 w 720852"/>
              <a:gd name="connsiteY2" fmla="*/ 0 h 216408"/>
              <a:gd name="connsiteX3" fmla="*/ 0 w 720852"/>
              <a:gd name="connsiteY3" fmla="*/ 0 h 216408"/>
              <a:gd name="connsiteX4" fmla="*/ 0 w 720852"/>
              <a:gd name="connsiteY4" fmla="*/ 216408 h 216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0852" h="216408">
                <a:moveTo>
                  <a:pt x="0" y="216408"/>
                </a:moveTo>
                <a:lnTo>
                  <a:pt x="720852" y="216408"/>
                </a:lnTo>
                <a:lnTo>
                  <a:pt x="720852" y="0"/>
                </a:lnTo>
                <a:lnTo>
                  <a:pt x="0" y="0"/>
                </a:lnTo>
                <a:lnTo>
                  <a:pt x="0" y="216408"/>
                </a:lnTo>
              </a:path>
            </a:pathLst>
          </a:custGeom>
          <a:solidFill>
            <a:srgbClr val="B2E0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164067" y="3980688"/>
            <a:ext cx="719328" cy="216407"/>
          </a:xfrm>
          <a:custGeom>
            <a:avLst/>
            <a:gdLst>
              <a:gd name="connsiteX0" fmla="*/ 0 w 719328"/>
              <a:gd name="connsiteY0" fmla="*/ 216407 h 216407"/>
              <a:gd name="connsiteX1" fmla="*/ 719328 w 719328"/>
              <a:gd name="connsiteY1" fmla="*/ 216407 h 216407"/>
              <a:gd name="connsiteX2" fmla="*/ 719328 w 719328"/>
              <a:gd name="connsiteY2" fmla="*/ 0 h 216407"/>
              <a:gd name="connsiteX3" fmla="*/ 0 w 719328"/>
              <a:gd name="connsiteY3" fmla="*/ 0 h 216407"/>
              <a:gd name="connsiteX4" fmla="*/ 0 w 719328"/>
              <a:gd name="connsiteY4" fmla="*/ 216407 h 2164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328" h="216407">
                <a:moveTo>
                  <a:pt x="0" y="216407"/>
                </a:moveTo>
                <a:lnTo>
                  <a:pt x="719328" y="216407"/>
                </a:lnTo>
                <a:lnTo>
                  <a:pt x="719328" y="0"/>
                </a:lnTo>
                <a:lnTo>
                  <a:pt x="0" y="0"/>
                </a:lnTo>
                <a:lnTo>
                  <a:pt x="0" y="216407"/>
                </a:lnTo>
              </a:path>
            </a:pathLst>
          </a:custGeom>
          <a:solidFill>
            <a:srgbClr val="B2B2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94403" y="5867400"/>
            <a:ext cx="4539234" cy="39624"/>
          </a:xfrm>
          <a:custGeom>
            <a:avLst/>
            <a:gdLst>
              <a:gd name="connsiteX0" fmla="*/ 9905 w 4539234"/>
              <a:gd name="connsiteY0" fmla="*/ 9905 h 39624"/>
              <a:gd name="connsiteX1" fmla="*/ 4529328 w 4539234"/>
              <a:gd name="connsiteY1" fmla="*/ 9905 h 396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39234" h="39624">
                <a:moveTo>
                  <a:pt x="9905" y="9905"/>
                </a:moveTo>
                <a:lnTo>
                  <a:pt x="4529328" y="9905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002024" y="5661660"/>
            <a:ext cx="39624" cy="226326"/>
          </a:xfrm>
          <a:custGeom>
            <a:avLst/>
            <a:gdLst>
              <a:gd name="connsiteX0" fmla="*/ 9905 w 39624"/>
              <a:gd name="connsiteY0" fmla="*/ 216420 h 226326"/>
              <a:gd name="connsiteX1" fmla="*/ 9905 w 39624"/>
              <a:gd name="connsiteY1" fmla="*/ 9905 h 226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4" h="226326">
                <a:moveTo>
                  <a:pt x="9905" y="216420"/>
                </a:moveTo>
                <a:lnTo>
                  <a:pt x="9905" y="9905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164067" y="4255008"/>
            <a:ext cx="719328" cy="216408"/>
          </a:xfrm>
          <a:custGeom>
            <a:avLst/>
            <a:gdLst>
              <a:gd name="connsiteX0" fmla="*/ 0 w 719328"/>
              <a:gd name="connsiteY0" fmla="*/ 216408 h 216408"/>
              <a:gd name="connsiteX1" fmla="*/ 719328 w 719328"/>
              <a:gd name="connsiteY1" fmla="*/ 216408 h 216408"/>
              <a:gd name="connsiteX2" fmla="*/ 719328 w 719328"/>
              <a:gd name="connsiteY2" fmla="*/ 0 h 216408"/>
              <a:gd name="connsiteX3" fmla="*/ 0 w 719328"/>
              <a:gd name="connsiteY3" fmla="*/ 0 h 216408"/>
              <a:gd name="connsiteX4" fmla="*/ 0 w 719328"/>
              <a:gd name="connsiteY4" fmla="*/ 216408 h 2164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328" h="216408">
                <a:moveTo>
                  <a:pt x="0" y="216408"/>
                </a:moveTo>
                <a:lnTo>
                  <a:pt x="719328" y="216408"/>
                </a:lnTo>
                <a:lnTo>
                  <a:pt x="719328" y="0"/>
                </a:lnTo>
                <a:lnTo>
                  <a:pt x="0" y="0"/>
                </a:lnTo>
                <a:lnTo>
                  <a:pt x="0" y="216408"/>
                </a:lnTo>
              </a:path>
            </a:pathLst>
          </a:custGeom>
          <a:solidFill>
            <a:srgbClr val="FFE0B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1600200"/>
            <a:ext cx="8724900" cy="427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46100" y="241300"/>
            <a:ext cx="3302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举例：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PM2.5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的测量值为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76825" y="2014220"/>
            <a:ext cx="908304" cy="15239"/>
          </a:xfrm>
          <a:custGeom>
            <a:avLst/>
            <a:gdLst>
              <a:gd name="connsiteX0" fmla="*/ 0 w 908304"/>
              <a:gd name="connsiteY0" fmla="*/ 0 h 15239"/>
              <a:gd name="connsiteX1" fmla="*/ 454152 w 908304"/>
              <a:gd name="connsiteY1" fmla="*/ 0 h 15239"/>
              <a:gd name="connsiteX2" fmla="*/ 908304 w 908304"/>
              <a:gd name="connsiteY2" fmla="*/ 0 h 15239"/>
              <a:gd name="connsiteX3" fmla="*/ 908304 w 908304"/>
              <a:gd name="connsiteY3" fmla="*/ 15239 h 15239"/>
              <a:gd name="connsiteX4" fmla="*/ 454152 w 908304"/>
              <a:gd name="connsiteY4" fmla="*/ 15239 h 15239"/>
              <a:gd name="connsiteX5" fmla="*/ 0 w 908304"/>
              <a:gd name="connsiteY5" fmla="*/ 15239 h 15239"/>
              <a:gd name="connsiteX6" fmla="*/ 0 w 908304"/>
              <a:gd name="connsiteY6" fmla="*/ 0 h 15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908304" h="15239">
                <a:moveTo>
                  <a:pt x="0" y="0"/>
                </a:moveTo>
                <a:lnTo>
                  <a:pt x="454152" y="0"/>
                </a:lnTo>
                <a:lnTo>
                  <a:pt x="908304" y="0"/>
                </a:lnTo>
                <a:lnTo>
                  <a:pt x="908304" y="15239"/>
                </a:lnTo>
                <a:lnTo>
                  <a:pt x="454152" y="15239"/>
                </a:lnTo>
                <a:lnTo>
                  <a:pt x="0" y="1523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356354" y="1843278"/>
            <a:ext cx="431291" cy="284988"/>
          </a:xfrm>
          <a:custGeom>
            <a:avLst/>
            <a:gdLst>
              <a:gd name="connsiteX0" fmla="*/ 0 w 431291"/>
              <a:gd name="connsiteY0" fmla="*/ 71246 h 284988"/>
              <a:gd name="connsiteX1" fmla="*/ 288798 w 431291"/>
              <a:gd name="connsiteY1" fmla="*/ 71246 h 284988"/>
              <a:gd name="connsiteX2" fmla="*/ 288798 w 431291"/>
              <a:gd name="connsiteY2" fmla="*/ 0 h 284988"/>
              <a:gd name="connsiteX3" fmla="*/ 431291 w 431291"/>
              <a:gd name="connsiteY3" fmla="*/ 142493 h 284988"/>
              <a:gd name="connsiteX4" fmla="*/ 288798 w 431291"/>
              <a:gd name="connsiteY4" fmla="*/ 284988 h 284988"/>
              <a:gd name="connsiteX5" fmla="*/ 288798 w 431291"/>
              <a:gd name="connsiteY5" fmla="*/ 213740 h 284988"/>
              <a:gd name="connsiteX6" fmla="*/ 0 w 431291"/>
              <a:gd name="connsiteY6" fmla="*/ 213740 h 284988"/>
              <a:gd name="connsiteX7" fmla="*/ 0 w 431291"/>
              <a:gd name="connsiteY7" fmla="*/ 71246 h 284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31291" h="284988">
                <a:moveTo>
                  <a:pt x="0" y="71246"/>
                </a:moveTo>
                <a:lnTo>
                  <a:pt x="288798" y="71246"/>
                </a:lnTo>
                <a:lnTo>
                  <a:pt x="288798" y="0"/>
                </a:lnTo>
                <a:lnTo>
                  <a:pt x="431291" y="142493"/>
                </a:lnTo>
                <a:lnTo>
                  <a:pt x="288798" y="284988"/>
                </a:lnTo>
                <a:lnTo>
                  <a:pt x="288798" y="213740"/>
                </a:lnTo>
                <a:lnTo>
                  <a:pt x="0" y="213740"/>
                </a:lnTo>
                <a:lnTo>
                  <a:pt x="0" y="7124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343400" y="1830324"/>
            <a:ext cx="457199" cy="310896"/>
          </a:xfrm>
          <a:custGeom>
            <a:avLst/>
            <a:gdLst>
              <a:gd name="connsiteX0" fmla="*/ 12953 w 457199"/>
              <a:gd name="connsiteY0" fmla="*/ 84200 h 310896"/>
              <a:gd name="connsiteX1" fmla="*/ 301752 w 457199"/>
              <a:gd name="connsiteY1" fmla="*/ 84200 h 310896"/>
              <a:gd name="connsiteX2" fmla="*/ 301752 w 457199"/>
              <a:gd name="connsiteY2" fmla="*/ 12954 h 310896"/>
              <a:gd name="connsiteX3" fmla="*/ 444245 w 457199"/>
              <a:gd name="connsiteY3" fmla="*/ 155447 h 310896"/>
              <a:gd name="connsiteX4" fmla="*/ 301752 w 457199"/>
              <a:gd name="connsiteY4" fmla="*/ 297942 h 310896"/>
              <a:gd name="connsiteX5" fmla="*/ 301752 w 457199"/>
              <a:gd name="connsiteY5" fmla="*/ 226694 h 310896"/>
              <a:gd name="connsiteX6" fmla="*/ 12953 w 457199"/>
              <a:gd name="connsiteY6" fmla="*/ 226694 h 310896"/>
              <a:gd name="connsiteX7" fmla="*/ 12953 w 457199"/>
              <a:gd name="connsiteY7" fmla="*/ 84200 h 310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7199" h="310896">
                <a:moveTo>
                  <a:pt x="12953" y="84200"/>
                </a:moveTo>
                <a:lnTo>
                  <a:pt x="301752" y="84200"/>
                </a:lnTo>
                <a:lnTo>
                  <a:pt x="301752" y="12954"/>
                </a:lnTo>
                <a:lnTo>
                  <a:pt x="444245" y="155447"/>
                </a:lnTo>
                <a:lnTo>
                  <a:pt x="301752" y="297942"/>
                </a:lnTo>
                <a:lnTo>
                  <a:pt x="301752" y="226694"/>
                </a:lnTo>
                <a:lnTo>
                  <a:pt x="12953" y="226694"/>
                </a:lnTo>
                <a:lnTo>
                  <a:pt x="12953" y="842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689100"/>
            <a:ext cx="32512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6100" y="241300"/>
            <a:ext cx="3302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举例：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PM2.5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的测量值为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067300" y="1752600"/>
            <a:ext cx="901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100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−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50</a:t>
            </a:r>
          </a:p>
          <a:p>
            <a:pPr>
              <a:lnSpc>
                <a:spcPts val="2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−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35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19800" y="1917700"/>
            <a:ext cx="1485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(55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−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35)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50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84200" y="3670300"/>
            <a:ext cx="1905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1400" y="3594100"/>
            <a:ext cx="3492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实现每种污染物对应的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IAQI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函数</a:t>
            </a:r>
          </a:p>
          <a:p>
            <a:pPr>
              <a:lnSpc>
                <a:spcPts val="39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个输入参数，即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13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实现线性缩放函数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1400" y="4978400"/>
            <a:ext cx="88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98600" y="4940300"/>
            <a:ext cx="139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个输入参数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58800" y="2400300"/>
            <a:ext cx="57150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相当于做了线性缩放，从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[BP</a:t>
            </a:r>
            <a:r>
              <a:rPr lang="en-US" altLang="zh-CN" sz="13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BP</a:t>
            </a:r>
            <a:r>
              <a:rPr lang="en-US" altLang="zh-CN" sz="13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[IAQI</a:t>
            </a:r>
            <a:r>
              <a:rPr lang="en-US" altLang="zh-CN" sz="13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IAQI</a:t>
            </a:r>
            <a:r>
              <a:rPr lang="en-US" altLang="zh-CN" sz="13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实现步骤：</a:t>
            </a:r>
          </a:p>
        </p:txBody>
      </p:sp>
      <p:sp>
        <p:nvSpPr>
          <p:cNvPr id="19" name="右箭头 18"/>
          <p:cNvSpPr/>
          <p:nvPr/>
        </p:nvSpPr>
        <p:spPr>
          <a:xfrm>
            <a:off x="4343400" y="1917700"/>
            <a:ext cx="609600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451100"/>
            <a:ext cx="4318000" cy="271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24003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JSON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数据文件操作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2019-02-26T10:46:17Z</dcterms:modified>
</cp:coreProperties>
</file>