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7800" y="1981200"/>
            <a:ext cx="37084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九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4965700"/>
            <a:ext cx="61087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6256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空气质量指数计算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62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3200" y="1117600"/>
            <a:ext cx="3606800" cy="462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36703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读取已经获取的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JSON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数据文件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并将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AQI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前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的数据输出到文件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391412" y="2481072"/>
            <a:ext cx="643128" cy="457199"/>
          </a:xfrm>
          <a:custGeom>
            <a:avLst/>
            <a:gdLst>
              <a:gd name="connsiteX0" fmla="*/ 12953 w 643128"/>
              <a:gd name="connsiteY0" fmla="*/ 84836 h 457199"/>
              <a:gd name="connsiteX1" fmla="*/ 84835 w 643128"/>
              <a:gd name="connsiteY1" fmla="*/ 12954 h 457199"/>
              <a:gd name="connsiteX2" fmla="*/ 558292 w 643128"/>
              <a:gd name="connsiteY2" fmla="*/ 12954 h 457199"/>
              <a:gd name="connsiteX3" fmla="*/ 630174 w 643128"/>
              <a:gd name="connsiteY3" fmla="*/ 84836 h 457199"/>
              <a:gd name="connsiteX4" fmla="*/ 630174 w 643128"/>
              <a:gd name="connsiteY4" fmla="*/ 372364 h 457199"/>
              <a:gd name="connsiteX5" fmla="*/ 558292 w 643128"/>
              <a:gd name="connsiteY5" fmla="*/ 444245 h 457199"/>
              <a:gd name="connsiteX6" fmla="*/ 84835 w 643128"/>
              <a:gd name="connsiteY6" fmla="*/ 444245 h 457199"/>
              <a:gd name="connsiteX7" fmla="*/ 12953 w 643128"/>
              <a:gd name="connsiteY7" fmla="*/ 372364 h 457199"/>
              <a:gd name="connsiteX8" fmla="*/ 12953 w 643128"/>
              <a:gd name="connsiteY8" fmla="*/ 84836 h 4571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43128" h="457199">
                <a:moveTo>
                  <a:pt x="12953" y="84836"/>
                </a:moveTo>
                <a:cubicBezTo>
                  <a:pt x="12953" y="45085"/>
                  <a:pt x="45084" y="12954"/>
                  <a:pt x="84835" y="12954"/>
                </a:cubicBezTo>
                <a:lnTo>
                  <a:pt x="558292" y="12954"/>
                </a:lnTo>
                <a:cubicBezTo>
                  <a:pt x="598043" y="12954"/>
                  <a:pt x="630174" y="45085"/>
                  <a:pt x="630174" y="84836"/>
                </a:cubicBezTo>
                <a:lnTo>
                  <a:pt x="630174" y="372364"/>
                </a:lnTo>
                <a:cubicBezTo>
                  <a:pt x="630174" y="412114"/>
                  <a:pt x="598043" y="444245"/>
                  <a:pt x="558292" y="444245"/>
                </a:cubicBezTo>
                <a:lnTo>
                  <a:pt x="84835" y="444245"/>
                </a:lnTo>
                <a:cubicBezTo>
                  <a:pt x="45084" y="444245"/>
                  <a:pt x="12953" y="412114"/>
                  <a:pt x="12953" y="372364"/>
                </a:cubicBezTo>
                <a:lnTo>
                  <a:pt x="12953" y="848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422136" y="2606040"/>
            <a:ext cx="987552" cy="207264"/>
          </a:xfrm>
          <a:custGeom>
            <a:avLst/>
            <a:gdLst>
              <a:gd name="connsiteX0" fmla="*/ 12953 w 987552"/>
              <a:gd name="connsiteY0" fmla="*/ 43180 h 207264"/>
              <a:gd name="connsiteX1" fmla="*/ 43179 w 987552"/>
              <a:gd name="connsiteY1" fmla="*/ 12954 h 207264"/>
              <a:gd name="connsiteX2" fmla="*/ 944371 w 987552"/>
              <a:gd name="connsiteY2" fmla="*/ 12954 h 207264"/>
              <a:gd name="connsiteX3" fmla="*/ 974598 w 987552"/>
              <a:gd name="connsiteY3" fmla="*/ 43180 h 207264"/>
              <a:gd name="connsiteX4" fmla="*/ 974598 w 987552"/>
              <a:gd name="connsiteY4" fmla="*/ 164084 h 207264"/>
              <a:gd name="connsiteX5" fmla="*/ 944371 w 987552"/>
              <a:gd name="connsiteY5" fmla="*/ 194310 h 207264"/>
              <a:gd name="connsiteX6" fmla="*/ 43179 w 987552"/>
              <a:gd name="connsiteY6" fmla="*/ 194310 h 207264"/>
              <a:gd name="connsiteX7" fmla="*/ 12953 w 987552"/>
              <a:gd name="connsiteY7" fmla="*/ 164084 h 207264"/>
              <a:gd name="connsiteX8" fmla="*/ 12953 w 987552"/>
              <a:gd name="connsiteY8" fmla="*/ 43180 h 2072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87552" h="207264">
                <a:moveTo>
                  <a:pt x="12953" y="43180"/>
                </a:moveTo>
                <a:cubicBezTo>
                  <a:pt x="12953" y="26542"/>
                  <a:pt x="26542" y="12954"/>
                  <a:pt x="43179" y="12954"/>
                </a:cubicBezTo>
                <a:lnTo>
                  <a:pt x="944371" y="12954"/>
                </a:lnTo>
                <a:cubicBezTo>
                  <a:pt x="961008" y="12954"/>
                  <a:pt x="974598" y="26542"/>
                  <a:pt x="974598" y="43180"/>
                </a:cubicBezTo>
                <a:lnTo>
                  <a:pt x="974598" y="164084"/>
                </a:lnTo>
                <a:cubicBezTo>
                  <a:pt x="974598" y="180720"/>
                  <a:pt x="961008" y="194310"/>
                  <a:pt x="944371" y="194310"/>
                </a:cubicBezTo>
                <a:lnTo>
                  <a:pt x="43179" y="194310"/>
                </a:lnTo>
                <a:cubicBezTo>
                  <a:pt x="26542" y="194310"/>
                  <a:pt x="12953" y="180720"/>
                  <a:pt x="12953" y="164084"/>
                </a:cubicBezTo>
                <a:lnTo>
                  <a:pt x="12953" y="431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422136" y="2799587"/>
            <a:ext cx="1572767" cy="263652"/>
          </a:xfrm>
          <a:custGeom>
            <a:avLst/>
            <a:gdLst>
              <a:gd name="connsiteX0" fmla="*/ 12953 w 1572767"/>
              <a:gd name="connsiteY0" fmla="*/ 52578 h 263652"/>
              <a:gd name="connsiteX1" fmla="*/ 52577 w 1572767"/>
              <a:gd name="connsiteY1" fmla="*/ 12954 h 263652"/>
              <a:gd name="connsiteX2" fmla="*/ 1520189 w 1572767"/>
              <a:gd name="connsiteY2" fmla="*/ 12954 h 263652"/>
              <a:gd name="connsiteX3" fmla="*/ 1559813 w 1572767"/>
              <a:gd name="connsiteY3" fmla="*/ 52578 h 263652"/>
              <a:gd name="connsiteX4" fmla="*/ 1559813 w 1572767"/>
              <a:gd name="connsiteY4" fmla="*/ 211074 h 263652"/>
              <a:gd name="connsiteX5" fmla="*/ 1520189 w 1572767"/>
              <a:gd name="connsiteY5" fmla="*/ 250698 h 263652"/>
              <a:gd name="connsiteX6" fmla="*/ 52577 w 1572767"/>
              <a:gd name="connsiteY6" fmla="*/ 250698 h 263652"/>
              <a:gd name="connsiteX7" fmla="*/ 12953 w 1572767"/>
              <a:gd name="connsiteY7" fmla="*/ 211074 h 263652"/>
              <a:gd name="connsiteX8" fmla="*/ 12953 w 1572767"/>
              <a:gd name="connsiteY8" fmla="*/ 52578 h 2636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72767" h="263652">
                <a:moveTo>
                  <a:pt x="12953" y="52578"/>
                </a:moveTo>
                <a:cubicBezTo>
                  <a:pt x="12953" y="30733"/>
                  <a:pt x="30733" y="12954"/>
                  <a:pt x="52577" y="12954"/>
                </a:cubicBezTo>
                <a:lnTo>
                  <a:pt x="1520189" y="12954"/>
                </a:lnTo>
                <a:cubicBezTo>
                  <a:pt x="1542033" y="12954"/>
                  <a:pt x="1559813" y="30733"/>
                  <a:pt x="1559813" y="52578"/>
                </a:cubicBezTo>
                <a:lnTo>
                  <a:pt x="1559813" y="211074"/>
                </a:lnTo>
                <a:cubicBezTo>
                  <a:pt x="1559813" y="232918"/>
                  <a:pt x="1542033" y="250698"/>
                  <a:pt x="1520189" y="250698"/>
                </a:cubicBezTo>
                <a:lnTo>
                  <a:pt x="52577" y="250698"/>
                </a:lnTo>
                <a:cubicBezTo>
                  <a:pt x="30733" y="250698"/>
                  <a:pt x="12953" y="232918"/>
                  <a:pt x="12953" y="211074"/>
                </a:cubicBezTo>
                <a:lnTo>
                  <a:pt x="12953" y="5257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300" y="2222500"/>
            <a:ext cx="6908800" cy="289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2667000"/>
            <a:ext cx="1905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60500" y="2603500"/>
            <a:ext cx="43180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数据保存在键值对中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键值对之间由逗号分隔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花括号用于保存键值对数据组成的对象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方括号用于保存键值对数据组成的数组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46100" y="4445000"/>
            <a:ext cx="88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03300" y="4406900"/>
            <a:ext cx="56134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采用对象、数组方式组织起来的键值对可以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表示任何结构的数据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JSON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格式是互联网上主要使用的复杂数据格式之一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46100" y="266700"/>
            <a:ext cx="68072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格式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JSON(JavaScript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Object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Notation)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是一种轻量级数据交换格式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可以对复杂数据进行表达和存储，易于阅读和理解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规则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887666" y="3501009"/>
          <a:ext cx="7497762" cy="1854197"/>
        </p:xfrm>
        <a:graphic>
          <a:graphicData uri="http://schemas.openxmlformats.org/drawingml/2006/table">
            <a:tbl>
              <a:tblPr/>
              <a:tblGrid>
                <a:gridCol w="3092132"/>
                <a:gridCol w="4405630"/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函数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含义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dumps()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将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数据类型转换为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JSON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格式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loads()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将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JSON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格式字符串转换为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数据类型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dump()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与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dumps()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功能一致，输出到文件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load()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与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loads()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功能一致，从文件读入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04800"/>
            <a:ext cx="77343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7200" algn="l"/>
                <a:tab pos="8001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57200" algn="l"/>
                <a:tab pos="800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JSON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库是处理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JSON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格式的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标准库</a:t>
            </a:r>
          </a:p>
          <a:p>
            <a:pPr>
              <a:lnSpc>
                <a:spcPts val="3500"/>
              </a:lnSpc>
              <a:tabLst>
                <a:tab pos="457200" algn="l"/>
                <a:tab pos="800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两个过程：</a:t>
            </a:r>
          </a:p>
          <a:p>
            <a:pPr>
              <a:lnSpc>
                <a:spcPts val="3600"/>
              </a:lnSpc>
              <a:tabLst>
                <a:tab pos="4572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编码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(encoding)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，将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数据类型转换成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JSON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格式的过程</a:t>
            </a:r>
          </a:p>
          <a:p>
            <a:pPr>
              <a:lnSpc>
                <a:spcPts val="3600"/>
              </a:lnSpc>
              <a:tabLst>
                <a:tab pos="4572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解码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(decoding)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，从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JSON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格式中解析数据对应到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数据类型</a:t>
            </a:r>
          </a:p>
          <a:p>
            <a:pPr>
              <a:lnSpc>
                <a:spcPts val="3600"/>
              </a:lnSpc>
              <a:tabLst>
                <a:tab pos="4572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的过程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66700"/>
            <a:ext cx="35941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42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列表排序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list.sort(func)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指定了排序的方法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可以通过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lambda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函数实现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31623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另一种常用的数据格式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CSV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111</Words>
  <Application>Microsoft Office PowerPoint</Application>
  <PresentationFormat>全屏显示(4:3)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2019-02-26T10:39:18Z</dcterms:modified>
</cp:coreProperties>
</file>