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7800" y="1981200"/>
            <a:ext cx="3708400" cy="2222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九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98500" y="4965700"/>
            <a:ext cx="61087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6256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空气质量指数计算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62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593845" y="4366260"/>
            <a:ext cx="660146" cy="646303"/>
          </a:xfrm>
          <a:custGeom>
            <a:avLst/>
            <a:gdLst>
              <a:gd name="connsiteX0" fmla="*/ 8382 w 660146"/>
              <a:gd name="connsiteY0" fmla="*/ 281559 h 646303"/>
              <a:gd name="connsiteX1" fmla="*/ 95377 w 660146"/>
              <a:gd name="connsiteY1" fmla="*/ 372745 h 646303"/>
              <a:gd name="connsiteX2" fmla="*/ 486283 w 660146"/>
              <a:gd name="connsiteY2" fmla="*/ 0 h 646303"/>
              <a:gd name="connsiteX3" fmla="*/ 660146 w 660146"/>
              <a:gd name="connsiteY3" fmla="*/ 182498 h 646303"/>
              <a:gd name="connsiteX4" fmla="*/ 269240 w 660146"/>
              <a:gd name="connsiteY4" fmla="*/ 555117 h 646303"/>
              <a:gd name="connsiteX5" fmla="*/ 356235 w 660146"/>
              <a:gd name="connsiteY5" fmla="*/ 646303 h 646303"/>
              <a:gd name="connsiteX6" fmla="*/ 0 w 660146"/>
              <a:gd name="connsiteY6" fmla="*/ 637794 h 646303"/>
              <a:gd name="connsiteX7" fmla="*/ 8382 w 660146"/>
              <a:gd name="connsiteY7" fmla="*/ 281559 h 6463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60146" h="646303">
                <a:moveTo>
                  <a:pt x="8382" y="281559"/>
                </a:moveTo>
                <a:lnTo>
                  <a:pt x="95377" y="372745"/>
                </a:lnTo>
                <a:lnTo>
                  <a:pt x="486283" y="0"/>
                </a:lnTo>
                <a:lnTo>
                  <a:pt x="660146" y="182498"/>
                </a:lnTo>
                <a:lnTo>
                  <a:pt x="269240" y="555117"/>
                </a:lnTo>
                <a:lnTo>
                  <a:pt x="356235" y="646303"/>
                </a:lnTo>
                <a:lnTo>
                  <a:pt x="0" y="637794"/>
                </a:lnTo>
                <a:lnTo>
                  <a:pt x="8382" y="28155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581145" y="4353560"/>
            <a:ext cx="685546" cy="671703"/>
          </a:xfrm>
          <a:custGeom>
            <a:avLst/>
            <a:gdLst>
              <a:gd name="connsiteX0" fmla="*/ 21082 w 685546"/>
              <a:gd name="connsiteY0" fmla="*/ 294259 h 671703"/>
              <a:gd name="connsiteX1" fmla="*/ 108077 w 685546"/>
              <a:gd name="connsiteY1" fmla="*/ 385445 h 671703"/>
              <a:gd name="connsiteX2" fmla="*/ 498983 w 685546"/>
              <a:gd name="connsiteY2" fmla="*/ 12700 h 671703"/>
              <a:gd name="connsiteX3" fmla="*/ 672846 w 685546"/>
              <a:gd name="connsiteY3" fmla="*/ 195198 h 671703"/>
              <a:gd name="connsiteX4" fmla="*/ 281940 w 685546"/>
              <a:gd name="connsiteY4" fmla="*/ 567817 h 671703"/>
              <a:gd name="connsiteX5" fmla="*/ 368935 w 685546"/>
              <a:gd name="connsiteY5" fmla="*/ 659003 h 671703"/>
              <a:gd name="connsiteX6" fmla="*/ 12700 w 685546"/>
              <a:gd name="connsiteY6" fmla="*/ 650494 h 671703"/>
              <a:gd name="connsiteX7" fmla="*/ 21082 w 685546"/>
              <a:gd name="connsiteY7" fmla="*/ 294259 h 6717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546" h="671703">
                <a:moveTo>
                  <a:pt x="21082" y="294259"/>
                </a:moveTo>
                <a:lnTo>
                  <a:pt x="108077" y="385445"/>
                </a:lnTo>
                <a:lnTo>
                  <a:pt x="498983" y="12700"/>
                </a:lnTo>
                <a:lnTo>
                  <a:pt x="672846" y="195198"/>
                </a:lnTo>
                <a:lnTo>
                  <a:pt x="281940" y="567817"/>
                </a:lnTo>
                <a:lnTo>
                  <a:pt x="368935" y="659003"/>
                </a:lnTo>
                <a:lnTo>
                  <a:pt x="12700" y="650494"/>
                </a:lnTo>
                <a:lnTo>
                  <a:pt x="21082" y="29425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1200" y="114300"/>
            <a:ext cx="3606800" cy="46228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" y="5219700"/>
            <a:ext cx="90170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46100" y="254000"/>
            <a:ext cx="36703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读取已经获取的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JSON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数据文件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并将其转换成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CSV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</a:t>
            </a:r>
          </a:p>
        </p:txBody>
      </p:sp>
      <p:sp>
        <p:nvSpPr>
          <p:cNvPr id="12" name="右箭头 11"/>
          <p:cNvSpPr/>
          <p:nvPr/>
        </p:nvSpPr>
        <p:spPr>
          <a:xfrm rot="8318152">
            <a:off x="3324225" y="4314597"/>
            <a:ext cx="1066800" cy="609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4356100"/>
            <a:ext cx="90170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03300" y="2667000"/>
            <a:ext cx="1905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60500" y="2603500"/>
            <a:ext cx="62484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以行为单位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每行表示一条记录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以英文逗号分割每列数据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如果数据为空，逗号也要保留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列名通常放置在文件第一行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266700"/>
            <a:ext cx="76073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CSV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格式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CSV(Comma-Separated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Values)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是一种通用的、相对简单的文件格式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在商业和科学领域上广泛使用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规则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5194300"/>
            <a:ext cx="59563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524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import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csv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csv.writerow(list)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将列表中的元素写入文件的一行中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69469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根据文件扩展名判断是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文件还是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csv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文件，并进行对应的操作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61</Words>
  <Application>Microsoft Office PowerPoint</Application>
  <PresentationFormat>全屏显示(4:3)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2019-02-26T10:44:40Z</dcterms:modified>
</cp:coreProperties>
</file>