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300" y="2336800"/>
            <a:ext cx="1727200" cy="172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76200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根据输入的文件判断是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JSON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格式还是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格式，并进行相应的操作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997200"/>
            <a:ext cx="4724400" cy="96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92100"/>
            <a:ext cx="43942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文件操作补充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文件读取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csv.reader()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将每行记录作为列表返回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语句操作文件对象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4165600"/>
            <a:ext cx="78613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语句，不管在处理文件过程中是否发生异常，都能保证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</a:p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语句执行完毕后关闭文件。不需要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close()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781977" y="1767459"/>
          <a:ext cx="7497661" cy="3876355"/>
        </p:xfrm>
        <a:graphic>
          <a:graphicData uri="http://schemas.openxmlformats.org/drawingml/2006/table">
            <a:tbl>
              <a:tblPr/>
              <a:tblGrid>
                <a:gridCol w="3092031"/>
                <a:gridCol w="4405630"/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函数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FFFFF"/>
                      </a:solidFill>
                      <a:prstDash val="soli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FFFF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含义</a:t>
                      </a:r>
                      <a:endParaRPr lang="zh-CN" altLang="en-US" sz="1800" b="1" dirty="0" smtClean="0">
                        <a:solidFill>
                          <a:srgbClr val="FFFFFF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os.remove()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删除文件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os.makedirs()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创建多层目录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os.rmdir()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删除单级目录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os.rename()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重命名文件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os.path.isfile()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判断是否为文件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os.path.isdir()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判断是否为目录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os.path.join()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连接目录，如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path1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连接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path2</a:t>
                      </a:r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为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path1/path2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os.path.splitext()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将文件分割成文件名与扩展名，如分割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华文新魏" pitchFamily="18" charset="0"/>
                        <a:cs typeface="华文新魏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tmp.txt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为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tmp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华文新魏" pitchFamily="18" charset="0"/>
                          <a:cs typeface="华文新魏" pitchFamily="18" charset="0"/>
                        </a:rPr>
                        <a:t>和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.txt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7E7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71755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模块提供了与系统、目录操作相关的功能，不受平台的限制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24511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网络爬虫入门</a:t>
            </a:r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实时获取城市的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AQI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89</Words>
  <Application>Microsoft Office PowerPoint</Application>
  <PresentationFormat>全屏显示(4:3)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2019-02-26T10:42:21Z</dcterms:modified>
</cp:coreProperties>
</file>