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108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54000"/>
            <a:ext cx="79629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为了能有效地提取并利用网络信息并工作提高效率，出现了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网络爬虫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利用网络爬虫实时获取城市的空气质量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3060700"/>
            <a:ext cx="3492500" cy="2819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6600" y="2705100"/>
            <a:ext cx="4521200" cy="342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92100"/>
            <a:ext cx="76581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网络爬虫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C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自动抓取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互联网信息的程序；利用互联网数据进行分析、开发产品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步骤：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通过网络链接获取网页内容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对获得的网页内容进行处理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73096" y="5997765"/>
            <a:ext cx="3445764" cy="16763"/>
          </a:xfrm>
          <a:custGeom>
            <a:avLst/>
            <a:gdLst>
              <a:gd name="connsiteX0" fmla="*/ 0 w 3445764"/>
              <a:gd name="connsiteY0" fmla="*/ 0 h 16763"/>
              <a:gd name="connsiteX1" fmla="*/ 1722882 w 3445764"/>
              <a:gd name="connsiteY1" fmla="*/ 0 h 16763"/>
              <a:gd name="connsiteX2" fmla="*/ 3445764 w 3445764"/>
              <a:gd name="connsiteY2" fmla="*/ 0 h 16763"/>
              <a:gd name="connsiteX3" fmla="*/ 3445764 w 3445764"/>
              <a:gd name="connsiteY3" fmla="*/ 16763 h 16763"/>
              <a:gd name="connsiteX4" fmla="*/ 1722882 w 3445764"/>
              <a:gd name="connsiteY4" fmla="*/ 16763 h 16763"/>
              <a:gd name="connsiteX5" fmla="*/ 0 w 3445764"/>
              <a:gd name="connsiteY5" fmla="*/ 16763 h 16763"/>
              <a:gd name="connsiteX6" fmla="*/ 0 w 3445764"/>
              <a:gd name="connsiteY6" fmla="*/ 0 h 16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45764" h="16763">
                <a:moveTo>
                  <a:pt x="0" y="0"/>
                </a:moveTo>
                <a:lnTo>
                  <a:pt x="1722882" y="0"/>
                </a:lnTo>
                <a:lnTo>
                  <a:pt x="3445764" y="0"/>
                </a:lnTo>
                <a:lnTo>
                  <a:pt x="3445764" y="16763"/>
                </a:lnTo>
                <a:lnTo>
                  <a:pt x="1722882" y="16763"/>
                </a:lnTo>
                <a:lnTo>
                  <a:pt x="0" y="16763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761542" y="2336292"/>
          <a:ext cx="7662748" cy="1112519"/>
        </p:xfrm>
        <a:graphic>
          <a:graphicData uri="http://schemas.openxmlformats.org/drawingml/2006/table">
            <a:tbl>
              <a:tblPr/>
              <a:tblGrid>
                <a:gridCol w="3092018"/>
                <a:gridCol w="4570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函数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含义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对应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的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方式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post()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对应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的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方式，用于传递用户数据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755573" y="3935349"/>
          <a:ext cx="7662748" cy="1651000"/>
        </p:xfrm>
        <a:graphic>
          <a:graphicData uri="http://schemas.openxmlformats.org/drawingml/2006/table">
            <a:tbl>
              <a:tblPr/>
              <a:tblGrid>
                <a:gridCol w="3092018"/>
                <a:gridCol w="4570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函数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含义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status_code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请求的返回状态，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表示连接成功，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表示失败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相应内容的字符串形式，即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对应的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页面内容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6100" y="266700"/>
            <a:ext cx="82042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requests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模块是一个简洁且简单的处理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请求的工具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支持非常丰富的链接访问功能，包括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会话，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Cookie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记录等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网页请求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556000"/>
            <a:ext cx="2247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对象属性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5727700"/>
            <a:ext cx="55626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更多方法参考：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336699"/>
                </a:solidFill>
                <a:latin typeface="Calibri" pitchFamily="18" charset="0"/>
                <a:cs typeface="Calibri" pitchFamily="18" charset="0"/>
                <a:hlinkClick r:id="rId2"/>
              </a:rPr>
              <a:t>http://docs.python-requests.org/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45085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是否有更高效的处理和解析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的库？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beautifulsoup4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104</Words>
  <Application>Microsoft Office PowerPoint</Application>
  <PresentationFormat>全屏显示(4:3)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2019-02-26T10:43:42Z</dcterms:modified>
</cp:coreProperties>
</file>