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1981200"/>
            <a:ext cx="3708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九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4965700"/>
            <a:ext cx="6108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6.0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66700"/>
            <a:ext cx="79629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为了能有效地提取并利用网络信息并工作提高效率，出现了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网络爬虫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利用网络爬虫实时获取城市的空气质量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高效地解析和处理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HTML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beautifulsoup4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2222500"/>
            <a:ext cx="5181600" cy="3378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54610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网页解析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结构化解析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(Document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Model)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，树形结构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0" y="3200400"/>
            <a:ext cx="2463800" cy="293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55600"/>
            <a:ext cx="4889500" cy="477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279400" algn="l"/>
                <a:tab pos="5588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BeautifulSoup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解析网页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79400" algn="l"/>
                <a:tab pos="558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BeautifulSoup</a:t>
            </a:r>
          </a:p>
          <a:p>
            <a:pPr>
              <a:lnSpc>
                <a:spcPts val="3200"/>
              </a:lnSpc>
              <a:tabLst>
                <a:tab pos="279400" algn="l"/>
                <a:tab pos="558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用于解析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</a:t>
            </a:r>
          </a:p>
          <a:p>
            <a:pPr>
              <a:lnSpc>
                <a:spcPts val="3100"/>
              </a:lnSpc>
              <a:tabLst>
                <a:tab pos="279400" algn="l"/>
                <a:tab pos="558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pip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install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beautifulsoup4</a:t>
            </a:r>
          </a:p>
          <a:p>
            <a:pPr>
              <a:lnSpc>
                <a:spcPts val="3300"/>
              </a:lnSpc>
              <a:tabLst>
                <a:tab pos="279400" algn="l"/>
                <a:tab pos="5588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import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bs4</a:t>
            </a:r>
          </a:p>
          <a:p>
            <a:pPr>
              <a:lnSpc>
                <a:spcPts val="3200"/>
              </a:lnSpc>
              <a:tabLst>
                <a:tab pos="279400" algn="l"/>
                <a:tab pos="558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步骤</a:t>
            </a:r>
          </a:p>
          <a:p>
            <a:pPr>
              <a:lnSpc>
                <a:spcPts val="3200"/>
              </a:lnSpc>
              <a:tabLst>
                <a:tab pos="2794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BeautifulSoup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</a:t>
            </a:r>
          </a:p>
          <a:p>
            <a:pPr>
              <a:lnSpc>
                <a:spcPts val="3200"/>
              </a:lnSpc>
              <a:tabLst>
                <a:tab pos="2794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查询节点</a:t>
            </a:r>
          </a:p>
          <a:p>
            <a:pPr>
              <a:lnSpc>
                <a:spcPts val="3200"/>
              </a:lnSpc>
              <a:tabLst>
                <a:tab pos="2794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，找到第一个满足条件的节点</a:t>
            </a:r>
          </a:p>
          <a:p>
            <a:pPr>
              <a:lnSpc>
                <a:spcPts val="3200"/>
              </a:lnSpc>
              <a:tabLst>
                <a:tab pos="2794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find_all,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找到所有满足条件的节点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48895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914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BeautifulSoup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解析网页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创建对象</a:t>
            </a:r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BeautifulSoup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</a:t>
            </a:r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BeautifulSoup(</a:t>
            </a:r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url,</a:t>
            </a:r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html_parser,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指定解析器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3441700"/>
            <a:ext cx="90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enoding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08300" y="3441700"/>
            <a:ext cx="4343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指定编码格式（确保和网页编码格式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一致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25500" y="3860800"/>
            <a:ext cx="76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15900"/>
            <a:ext cx="4889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BeautifulSoup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解析网页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13843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查找节点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828800"/>
            <a:ext cx="457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=‘a.html’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class=‘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a_link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’&gt;next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page&lt;/a&gt;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222500"/>
            <a:ext cx="34798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可按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节点类型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属性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内容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访问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按类型查找节点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3060700"/>
            <a:ext cx="166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bs.find_all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(‘a’)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3441700"/>
            <a:ext cx="1879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按属性查找节点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03300" y="3886200"/>
            <a:ext cx="299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bs.find_all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(‘a’,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=‘a.html’)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03300" y="4318000"/>
            <a:ext cx="4800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bs.find_all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(‘a’,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=‘a.html’,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string=‘next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page’)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bs.find_all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(‘a’,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class_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a_link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60500" y="5092700"/>
            <a:ext cx="1752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注意：是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class_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5499100"/>
            <a:ext cx="3835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或者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bs.find_all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(‘a’,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{‘class’:’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a_link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24511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获取所有城市的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AQI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167</Words>
  <Application>Microsoft Office PowerPoint</Application>
  <PresentationFormat>全屏显示(4:3)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2019-02-26T10:40:54Z</dcterms:modified>
</cp:coreProperties>
</file>