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7800" y="1981200"/>
            <a:ext cx="3708400" cy="2222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九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8500" y="4965700"/>
            <a:ext cx="61087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6256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空气质量指数计算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7.0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62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66700"/>
            <a:ext cx="79629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为了能有效地提取并利用网络信息并工作提高效率，出现了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网络爬虫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利用网络爬虫实时获取城市的空气质量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利用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beautifulsoup4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获取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所有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城市的空气质量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54000"/>
            <a:ext cx="4953000" cy="182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案例解析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首先获取所有的城市列表，及对应的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url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根据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url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获取城市的空气质量（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6.0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49403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获取所有城市的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AQI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，并保存为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CSV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数据文件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Office PowerPoint</Application>
  <PresentationFormat>全屏显示(4:3)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2019-02-26T10:43:14Z</dcterms:modified>
</cp:coreProperties>
</file>