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" y="1473200"/>
            <a:ext cx="8305800" cy="2032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774700" y="558800"/>
            <a:ext cx="7874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004" b="1" dirty="0" smtClean="0">
                <a:solidFill>
                  <a:srgbClr val="FFFFFF"/>
                </a:solidFill>
                <a:latin typeface="Verdana" pitchFamily="18" charset="0"/>
                <a:cs typeface="Verdana" pitchFamily="18" charset="0"/>
              </a:rPr>
              <a:t>LOGO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603500" y="4038600"/>
            <a:ext cx="39243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零基础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Python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入门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7531100" y="4838700"/>
            <a:ext cx="535403" cy="28706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--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xxx</a:t>
            </a:r>
            <a:endParaRPr lang="en-US" altLang="zh-CN" sz="1596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7800" y="1981200"/>
            <a:ext cx="3708400" cy="2222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46100" y="215900"/>
            <a:ext cx="13716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200"/>
              </a:lnSpc>
              <a:tabLst/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第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FFFFFF"/>
                </a:solidFill>
                <a:latin typeface="Verdana" pitchFamily="18" charset="0"/>
                <a:cs typeface="Verdana" pitchFamily="18" charset="0"/>
              </a:rPr>
              <a:t>LOGO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九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讲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698500" y="4965700"/>
            <a:ext cx="6108700" cy="161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1625600" algn="l"/>
              </a:tabLst>
            </a:pPr>
            <a:r>
              <a:rPr lang="en-US" altLang="zh-CN" dirty="0" smtClean="0"/>
              <a:t>	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空气质量指数计算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8.0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16256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46100" y="292100"/>
            <a:ext cx="7962900" cy="266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案例描述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为了能有效地提取并利用网络信息并工作提高效率，出现了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0000"/>
                </a:solidFill>
                <a:latin typeface="微软雅黑" pitchFamily="18" charset="0"/>
                <a:cs typeface="微软雅黑" pitchFamily="18" charset="0"/>
              </a:rPr>
              <a:t>网络爬虫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利用网络爬虫实时获取城市的空气质量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006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利用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beautifulsoup4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获取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0000"/>
                </a:solidFill>
                <a:latin typeface="微软雅黑" pitchFamily="18" charset="0"/>
                <a:cs typeface="微软雅黑" pitchFamily="18" charset="0"/>
              </a:rPr>
              <a:t>所有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城市的空气质量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将获取的所有城市空气质量保存成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CSV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数据文件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3000" y="2451100"/>
            <a:ext cx="4318000" cy="2717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241300"/>
            <a:ext cx="3263900" cy="132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1524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Next?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利用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Pandas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处理、分析数据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33</Words>
  <Application>Microsoft Office PowerPoint</Application>
  <PresentationFormat>全屏显示(4:3)</PresentationFormat>
  <Paragraphs>27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Administrator</cp:lastModifiedBy>
  <cp:revision>4</cp:revision>
  <dcterms:created xsi:type="dcterms:W3CDTF">2006-08-16T00:00:00Z</dcterms:created>
  <dcterms:modified xsi:type="dcterms:W3CDTF">2019-02-26T10:42:42Z</dcterms:modified>
</cp:coreProperties>
</file>