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317500"/>
            <a:ext cx="39878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的数据操作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排序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sort_index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，索引排序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DataFrame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操作时注意轴方向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按值排序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sort_values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(by=‘label’)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342900"/>
            <a:ext cx="47625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 统计计算和描述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常用的统计计算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sum,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mean,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min…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axis=0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按列统计，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axis=1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按行统计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skipna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排除缺失值，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默认为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True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idmax,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idmin,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cumsum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统计描述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describe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产生多个统计数据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1193800"/>
            <a:ext cx="8356600" cy="482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15900"/>
            <a:ext cx="4762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 统计计算和描述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765300"/>
            <a:ext cx="7975600" cy="289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15900"/>
            <a:ext cx="4762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 统计计算和描述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32639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数据清洗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进行数据可视化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108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9.0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79629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为了能有效地提取并利用网络信息并工作提高效率，出现了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网络爬虫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利用网络爬虫实时获取城市的空气质量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beautifulsoup4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所有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城市的空气质量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将获取的所有城市空气质量保存成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数据文件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Pandas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进行数据处理分析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3708400"/>
            <a:ext cx="4749800" cy="238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17500"/>
            <a:ext cx="46228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什么是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一个强大的分析结构化数据的工具集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基础是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，提供了高性能矩阵的运算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应用，数据挖掘，数据分析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如，学生成绩分析、股票数据分析等。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提供数据清洗功能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3200" y="1295400"/>
            <a:ext cx="3048000" cy="386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3848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的数据结构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384300"/>
            <a:ext cx="673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Series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1816100"/>
            <a:ext cx="2336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一维数组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的对象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构建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Series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2616200"/>
            <a:ext cx="3556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ser_obj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pd.Series(range(10))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3060700"/>
            <a:ext cx="27940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由数据和索引组成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索引在左，数据在右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索引是自动创建的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6100" y="4267200"/>
            <a:ext cx="187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获取数据和索引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03300" y="4673600"/>
            <a:ext cx="3340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ser_obj.index,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ser_obj.values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6100" y="5092700"/>
            <a:ext cx="1193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预览数据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5499100"/>
            <a:ext cx="1943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ser_obj.head(n)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30200"/>
            <a:ext cx="53213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通过索引获取数据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ser_obj[idx]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索引与数据的对应关系仍保持在数组运算的结果中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dict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构建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Series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ser_obj.name,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ser_obj.index.name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 b="8565"/>
          <a:stretch/>
        </p:blipFill>
        <p:spPr bwMode="auto">
          <a:xfrm>
            <a:off x="3619500" y="2552700"/>
            <a:ext cx="4914900" cy="376237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79400"/>
            <a:ext cx="58039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DataFrame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多维数组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表格数据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excel,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data.frame)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每列数据可以是不同的类型，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about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ndarray?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索引包括列索引和行索引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68300"/>
            <a:ext cx="41910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DataFrame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ndarray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构建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DataFrame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dict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构建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DataFrame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通过列索引获取列数据（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Series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类型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df_obj[col_idx]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df_obj.col_idx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增加列数据，类似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dict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添加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key-value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df_obj[new_col_idx]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data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删除列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df_obj[col_idx]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79400"/>
            <a:ext cx="38481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  <a:tab pos="914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的数据操作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索引操作</a:t>
            </a:r>
          </a:p>
          <a:p>
            <a:pPr>
              <a:lnSpc>
                <a:spcPts val="3200"/>
              </a:lnSpc>
              <a:tabLst>
                <a:tab pos="457200" algn="l"/>
                <a:tab pos="91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DataFrame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索引</a:t>
            </a:r>
          </a:p>
          <a:p>
            <a:pPr>
              <a:lnSpc>
                <a:spcPts val="32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列索引</a:t>
            </a:r>
          </a:p>
          <a:p>
            <a:pPr>
              <a:lnSpc>
                <a:spcPts val="32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df_obj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[‘label’]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9210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58900" y="2908300"/>
            <a:ext cx="3708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01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不连续索引</a:t>
            </a:r>
          </a:p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df_obj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[[‘label1’,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‘label2’]]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199</Words>
  <Application>Microsoft Office PowerPoint</Application>
  <PresentationFormat>全屏显示(4:3)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2019-02-26T10:41:53Z</dcterms:modified>
</cp:coreProperties>
</file>