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visualization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2484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10.0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4859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79629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为了能有效地提取并利用网络信息并工作提高效率，出现了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利用网络爬虫实时获取城市的空气质量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beautifulsoup4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所有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将获取的所有城市空气质量保存成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Pandas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进行数据处理分析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数据清洗；利用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Pandas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进行数据可视化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2900" y="2844800"/>
            <a:ext cx="3111500" cy="312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04800"/>
            <a:ext cx="65278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数据清洗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处理缺失数据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dropna()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丢弃缺失数据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fillna()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填充缺失数据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数据过滤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df[filter_condition]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依据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filter_condition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对数据进行过滤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63952" y="4523994"/>
            <a:ext cx="3826764" cy="13715"/>
          </a:xfrm>
          <a:custGeom>
            <a:avLst/>
            <a:gdLst>
              <a:gd name="connsiteX0" fmla="*/ 0 w 3826764"/>
              <a:gd name="connsiteY0" fmla="*/ 0 h 13715"/>
              <a:gd name="connsiteX1" fmla="*/ 1913381 w 3826764"/>
              <a:gd name="connsiteY1" fmla="*/ 0 h 13715"/>
              <a:gd name="connsiteX2" fmla="*/ 3826764 w 3826764"/>
              <a:gd name="connsiteY2" fmla="*/ 0 h 13715"/>
              <a:gd name="connsiteX3" fmla="*/ 3826764 w 3826764"/>
              <a:gd name="connsiteY3" fmla="*/ 13715 h 13715"/>
              <a:gd name="connsiteX4" fmla="*/ 1913381 w 3826764"/>
              <a:gd name="connsiteY4" fmla="*/ 13715 h 13715"/>
              <a:gd name="connsiteX5" fmla="*/ 0 w 3826764"/>
              <a:gd name="connsiteY5" fmla="*/ 13715 h 13715"/>
              <a:gd name="connsiteX6" fmla="*/ 0 w 3826764"/>
              <a:gd name="connsiteY6" fmla="*/ 0 h 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26764" h="13715">
                <a:moveTo>
                  <a:pt x="0" y="0"/>
                </a:moveTo>
                <a:lnTo>
                  <a:pt x="1913381" y="0"/>
                </a:lnTo>
                <a:lnTo>
                  <a:pt x="3826764" y="0"/>
                </a:lnTo>
                <a:lnTo>
                  <a:pt x="3826764" y="13715"/>
                </a:lnTo>
                <a:lnTo>
                  <a:pt x="1913381" y="13715"/>
                </a:lnTo>
                <a:lnTo>
                  <a:pt x="0" y="13715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5151" y="4935474"/>
            <a:ext cx="3265931" cy="13716"/>
          </a:xfrm>
          <a:custGeom>
            <a:avLst/>
            <a:gdLst>
              <a:gd name="connsiteX0" fmla="*/ 0 w 3265931"/>
              <a:gd name="connsiteY0" fmla="*/ 0 h 13716"/>
              <a:gd name="connsiteX1" fmla="*/ 1632966 w 3265931"/>
              <a:gd name="connsiteY1" fmla="*/ 0 h 13716"/>
              <a:gd name="connsiteX2" fmla="*/ 3265931 w 3265931"/>
              <a:gd name="connsiteY2" fmla="*/ 0 h 13716"/>
              <a:gd name="connsiteX3" fmla="*/ 3265931 w 3265931"/>
              <a:gd name="connsiteY3" fmla="*/ 13716 h 13716"/>
              <a:gd name="connsiteX4" fmla="*/ 1632966 w 3265931"/>
              <a:gd name="connsiteY4" fmla="*/ 13716 h 13716"/>
              <a:gd name="connsiteX5" fmla="*/ 0 w 3265931"/>
              <a:gd name="connsiteY5" fmla="*/ 13716 h 13716"/>
              <a:gd name="connsiteX6" fmla="*/ 0 w 3265931"/>
              <a:gd name="connsiteY6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65931" h="13716">
                <a:moveTo>
                  <a:pt x="0" y="0"/>
                </a:moveTo>
                <a:lnTo>
                  <a:pt x="1632966" y="0"/>
                </a:lnTo>
                <a:lnTo>
                  <a:pt x="3265931" y="0"/>
                </a:lnTo>
                <a:lnTo>
                  <a:pt x="3265931" y="13716"/>
                </a:lnTo>
                <a:lnTo>
                  <a:pt x="1632966" y="13716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55600"/>
            <a:ext cx="59309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79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数据可视化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Pandas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提供了内建的绘图功能（基于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matplotlib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plot(kind,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title,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figsize)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横纵坐标对应的数据列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title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图像名称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figsize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图像尺寸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保存图片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plt.savefig()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  <a:hlinkClick r:id="rId2"/>
              </a:rPr>
              <a:t>更多例子请参考：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36699"/>
                </a:solidFill>
                <a:latin typeface="微软雅黑" pitchFamily="18" charset="0"/>
                <a:cs typeface="微软雅黑" pitchFamily="18" charset="0"/>
                <a:hlinkClick r:id="rId2"/>
              </a:rPr>
              <a:t>https://pandas.pydata.org/pandas-</a:t>
            </a:r>
          </a:p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336699"/>
                </a:solidFill>
                <a:latin typeface="微软雅黑" pitchFamily="18" charset="0"/>
                <a:cs typeface="微软雅黑" pitchFamily="18" charset="0"/>
                <a:hlinkClick r:id="rId2"/>
              </a:rPr>
              <a:t>docs/stable/visualization.html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r="6166"/>
          <a:stretch/>
        </p:blipFill>
        <p:spPr bwMode="auto">
          <a:xfrm>
            <a:off x="1066800" y="825500"/>
            <a:ext cx="7007157" cy="596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第九讲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2019-02-26T10:40:24Z</dcterms:modified>
</cp:coreProperties>
</file>