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0" autoAdjust="0"/>
  </p:normalViewPr>
  <p:slideViewPr>
    <p:cSldViewPr snapToGrid="0">
      <p:cViewPr varScale="1">
        <p:scale>
          <a:sx n="101" d="100"/>
          <a:sy n="101" d="100"/>
        </p:scale>
        <p:origin x="9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F102-7BCA-4733-A5EF-E998D9110CEB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D9054-0F0C-446E-9C31-511A83C68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3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D9054-0F0C-446E-9C31-511A83C68F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D9054-0F0C-446E-9C31-511A83C68F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290BB-0F5F-47E5-A443-A42CE0DAB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0F625-DECD-429E-96DE-6811845D2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57BF1-D3CC-4BB0-885A-9A40A796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96E2C-3B40-460C-9D9B-8A51BB2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E71CC-7924-4BBA-9151-2E19EF58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2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EB853-88BD-4630-BDF9-F035452B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5D761-0880-4407-B960-9CC294F3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D9F2C-8C9E-49ED-88B4-B580FCD1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F1FB6-97B9-47EA-BB8B-1A13DE5D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20B0F-667A-4A8E-A723-22CEB960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2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11ED03-A730-4FE7-8DD8-0A0613859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3A220-E14A-4EAF-943C-D995DEF6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76D9B-EBDA-41E8-B4E2-7BCBB6F7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C14DE-9F06-4467-B348-3B7BE9DF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878F2-414C-4EF1-9C41-8593F8A5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18657-9F58-4DDC-A029-BD3705C6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85CCF-61F2-4DBA-9926-EE4175C2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AD402-A414-43EB-8C0D-5ACA05B8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FAC82-2DE1-4B96-989E-10954F76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1DD1A-FBF0-4B80-AC14-391F26DC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7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A90D0-9F73-454D-8DC0-BCA1B860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9629D-7E9B-4796-8A2C-C1DF088D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A2BDD-59F5-4EB5-8E33-FD257582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E37F4-DE1A-4BD6-87D1-7320D7B1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3D1B1-B9D9-49EC-A373-827A647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C8C82-9BA6-4085-82DE-63ACFD57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53F00-ED48-427E-A65B-29C9A9B46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3DBFE-B6DE-41C6-A75C-C60B18D96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75351-6E59-4E13-9A57-1E2BE5FF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D6A0B-A351-4F30-B302-A2066994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BE3C4-7E31-4EBE-9A39-8B983FD1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229B8-C716-4ED4-BE1F-65EEFB98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764585-D630-4FAB-846C-8D9E9740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3B60D-3EE2-4925-85F7-5D9B4EB3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C9939-2138-4646-8EC5-9723E90A2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741EAD-DDD7-45EF-98A0-4B25C59AB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ACE843-F107-4F27-8BE8-B770840E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65492-632E-4C30-8090-CC5AFF28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C7DB19-EE25-48D4-B499-9301D162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9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F5974-8A95-4F89-9BBB-8C7F0AD9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AD850B-9158-4003-935F-D5A8DC5B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0E9D2-71A5-42A1-82DA-D00254E5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19B1F-34C3-4618-AD79-1D8A21B1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2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0F2209-F530-4213-B613-A70DAA10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052A8-005A-4F44-ABA1-1549F00F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9E958-C50C-4C7E-B6FB-B91574B7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1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6E3B7-ECF5-4936-BD2E-02B8D98A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7C304-B64E-4D7F-801F-64D1267E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95E5C-9A42-4AE6-940C-9225DE57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1CF6D-5FCC-4188-955E-7A5D42C0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B43C1-C4DD-40A0-AE6C-9EA8B6F0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98699-E361-48DA-9D06-1E986437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3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DC-6F52-4CCA-8A6D-D2AA8C38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7DEEA4-7C16-494D-BFD5-47AEA1047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6F80B-77AA-4C2C-8CCC-1D3474F4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55D9F-9ED8-4B61-8DAA-907FD8F0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A76C4-7167-4EBD-BD2F-704E3862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42E66-B9CC-4318-81FB-DF6C2DD3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5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03FB6B-4884-49D7-AD70-ED408552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17400-0935-4C5C-9CD6-6AFFFC31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5BE5C-2DD6-4568-A863-D61F3041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65B6-651A-40A5-BB1E-1D1154C538BD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4AB40-B892-48A3-A5A1-581B24F08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C527F-7167-4627-B81B-79835991C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6490-88F0-48BD-96C9-F44AEDD11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3055-E6D5-4668-974D-4C61CBF47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C6AF16-8E1C-4318-9720-723FC9AB5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3055-E6D5-4668-974D-4C61CBF47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C6AF16-8E1C-4318-9720-723FC9AB5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96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C7C42C-1ACE-4F9C-AE89-436B13EA47D4}"/>
              </a:ext>
            </a:extLst>
          </p:cNvPr>
          <p:cNvSpPr txBox="1"/>
          <p:nvPr/>
        </p:nvSpPr>
        <p:spPr>
          <a:xfrm>
            <a:off x="622958" y="527019"/>
            <a:ext cx="2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大数据对数组件交互图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33501-FD62-49E8-87F9-7C8864671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26" y="982702"/>
            <a:ext cx="8900954" cy="54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35ED478-B468-412A-AF95-95E157CB1C83}"/>
              </a:ext>
            </a:extLst>
          </p:cNvPr>
          <p:cNvSpPr txBox="1"/>
          <p:nvPr/>
        </p:nvSpPr>
        <p:spPr>
          <a:xfrm>
            <a:off x="622958" y="527019"/>
            <a:ext cx="2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MgC</a:t>
            </a:r>
            <a:r>
              <a:rPr lang="zh-CN" altLang="en-US" b="1" dirty="0"/>
              <a:t>大数据校验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C0AAF3-6427-4069-8D4A-F9B5628B5C06}"/>
              </a:ext>
            </a:extLst>
          </p:cNvPr>
          <p:cNvSpPr txBox="1"/>
          <p:nvPr/>
        </p:nvSpPr>
        <p:spPr>
          <a:xfrm>
            <a:off x="622958" y="1120676"/>
            <a:ext cx="10541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MgC</a:t>
            </a:r>
            <a:r>
              <a:rPr lang="zh-CN" altLang="en-US" sz="1600" b="1" dirty="0"/>
              <a:t>大数据校验管理端（</a:t>
            </a:r>
            <a:r>
              <a:rPr lang="en-US" altLang="zh-CN" sz="1600" b="1" dirty="0"/>
              <a:t>bigdata-validator-</a:t>
            </a:r>
            <a:r>
              <a:rPr lang="en-US" altLang="zh-CN" sz="1600" b="1" dirty="0" err="1"/>
              <a:t>mgmt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：连接接管理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：表</a:t>
            </a:r>
            <a:r>
              <a:rPr lang="en-US" altLang="zh-CN" sz="1600" dirty="0"/>
              <a:t>/</a:t>
            </a:r>
            <a:r>
              <a:rPr lang="zh-CN" altLang="en-US" sz="1600" dirty="0"/>
              <a:t>表组管理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：任务</a:t>
            </a:r>
            <a:r>
              <a:rPr lang="en-US" altLang="zh-CN" sz="1600" dirty="0"/>
              <a:t>/</a:t>
            </a:r>
            <a:r>
              <a:rPr lang="zh-CN" altLang="en-US" sz="1600" dirty="0"/>
              <a:t>实例管理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：对数结果查询及统计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65A63D-E199-4274-A32C-CCC21EF244AC}"/>
              </a:ext>
            </a:extLst>
          </p:cNvPr>
          <p:cNvSpPr txBox="1"/>
          <p:nvPr/>
        </p:nvSpPr>
        <p:spPr>
          <a:xfrm>
            <a:off x="622958" y="3922422"/>
            <a:ext cx="10541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MgC</a:t>
            </a:r>
            <a:r>
              <a:rPr lang="zh-CN" altLang="en-US" sz="1600" b="1" dirty="0"/>
              <a:t>大数据校验任务及结果同步 </a:t>
            </a:r>
            <a:r>
              <a:rPr lang="en-US" altLang="zh-CN" sz="1600" b="1" dirty="0"/>
              <a:t>(bigdata-validator-executor)</a:t>
            </a:r>
          </a:p>
          <a:p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：表</a:t>
            </a:r>
            <a:r>
              <a:rPr lang="en-US" altLang="zh-CN" sz="1600" dirty="0"/>
              <a:t>/</a:t>
            </a:r>
            <a:r>
              <a:rPr lang="zh-CN" altLang="en-US" sz="1600" dirty="0"/>
              <a:t>表组同步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：任务同步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：对数结果上报处理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9534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6E196B-9A29-461F-B5B6-FC1E3A586883}"/>
              </a:ext>
            </a:extLst>
          </p:cNvPr>
          <p:cNvSpPr txBox="1"/>
          <p:nvPr/>
        </p:nvSpPr>
        <p:spPr>
          <a:xfrm>
            <a:off x="622958" y="527019"/>
            <a:ext cx="2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数据校验流程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8BA633-DF59-4F0C-A6B5-A96379E2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02" y="896351"/>
            <a:ext cx="5627222" cy="42789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5AB8817-14D4-43E8-8A42-A288DCAD5F3B}"/>
              </a:ext>
            </a:extLst>
          </p:cNvPr>
          <p:cNvSpPr txBox="1"/>
          <p:nvPr/>
        </p:nvSpPr>
        <p:spPr>
          <a:xfrm>
            <a:off x="831422" y="1450900"/>
            <a:ext cx="38083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数据校验相关概念：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：凭证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：元数据连接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：执行机连接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：表组（定义有不同对数表组）</a:t>
            </a:r>
          </a:p>
          <a:p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：对数任务类型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：对数结果</a:t>
            </a:r>
          </a:p>
        </p:txBody>
      </p:sp>
    </p:spTree>
    <p:extLst>
      <p:ext uri="{BB962C8B-B14F-4D97-AF65-F5344CB8AC3E}">
        <p14:creationId xmlns:p14="http://schemas.microsoft.com/office/powerpoint/2010/main" val="243823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C18A9D-C0BC-45AC-A5BD-BF2F9FEFE7A3}"/>
              </a:ext>
            </a:extLst>
          </p:cNvPr>
          <p:cNvSpPr txBox="1"/>
          <p:nvPr/>
        </p:nvSpPr>
        <p:spPr>
          <a:xfrm>
            <a:off x="622958" y="527019"/>
            <a:ext cx="2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目前支持的大数据组件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B51A2-4537-4875-A318-FA565CF71F72}"/>
              </a:ext>
            </a:extLst>
          </p:cNvPr>
          <p:cNvSpPr txBox="1"/>
          <p:nvPr/>
        </p:nvSpPr>
        <p:spPr>
          <a:xfrm>
            <a:off x="831422" y="1450900"/>
            <a:ext cx="380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HIVE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700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121</Words>
  <Application>Microsoft Office PowerPoint</Application>
  <PresentationFormat>宽屏</PresentationFormat>
  <Paragraphs>36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happyjw-pc</dc:creator>
  <cp:lastModifiedBy>happyjw-pc</cp:lastModifiedBy>
  <cp:revision>18</cp:revision>
  <dcterms:created xsi:type="dcterms:W3CDTF">2024-04-14T02:27:15Z</dcterms:created>
  <dcterms:modified xsi:type="dcterms:W3CDTF">2024-04-14T14:46:52Z</dcterms:modified>
</cp:coreProperties>
</file>