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52B4-8A1D-43BE-882B-E82FB39E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99D29-BAAE-4673-8117-40CF5DED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5C6E5-5D08-4C99-B9B6-026DADB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920A3-6788-47D2-BD44-FA96E3E7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B910A-179A-4A25-8834-615E36E4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5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B0568-36EC-4781-9FE4-AAB658D4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92860-5340-4C99-948D-1C2CF95CE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0DC28-06A9-4648-94C4-9B721094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CF70C-B571-4FB5-A630-51B00AE4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4B90D-0F53-426B-B05A-FD691EB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3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3A1E7-F8E7-4610-B091-EE22824D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38402-747C-49D4-876C-CC7700C8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96827-C1A5-44B1-B110-B3BF647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36492-0440-44C0-A69A-7F0D0FE0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B329-C274-4E01-BDC6-52328FA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584C-9C83-4A6E-B665-9E12589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834E9-CFAD-4F1D-88CB-400CA7B9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B56E-76DB-4F3A-8642-A7D282CC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3112-38CF-45AF-BCAA-177B29A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2A4EF-82EB-4608-AE2C-6BF45FBB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EFFE3-4C02-4DA9-9CDF-C1E758A9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B1990-8802-463D-8E94-D2A43A46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CE692-F04C-4DD9-BF09-BF9245D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BAB-C42B-458B-A485-EA568C4C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246EA-8636-433D-81A1-8B017885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4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EB9A3-BB19-43E7-B897-17A72C3C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EDE9C-C30E-4B73-BAD3-357C1DA66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EB3F1-A6DD-46E7-B22D-6AB200596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BDBD7-4DC6-4784-B82E-0950FBD2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CA57B-1617-43C2-85A2-C8350BE6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390DA-6591-4ADC-A692-5D2EAC6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72F36-6D42-453D-9AD7-117E2213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123E0-B10F-40A9-972D-15625530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6DF52-7F7E-45F0-9A56-AA7138A4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B38E7C-F1A1-4D21-B75F-397E4229B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7EAE1-8263-4534-8991-1C192C170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9B351-3388-4965-9C40-6C93FDF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1B966-7E8B-452C-9CE5-4D54F4A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FDB49C-19B8-49F8-B524-1FD3D9B0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0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B303-ACF9-4E39-82C0-05FBAA3E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9927A-33D9-4232-AEF0-1149AF44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8F781-657A-46E6-A85D-05E826E9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38852-F11C-456D-A84E-87D1A61F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2F9F0F-CCA3-4387-8C93-60D5ADC7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6AF30-A886-45EF-A739-C2CFCE07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E7778-4AD3-4C90-BA30-17AC2F35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1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274F-C98B-4531-AF0E-2171BACB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00C0C-2B22-4E53-B1AE-96827ED3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8C410-ED03-4D5D-8F8C-7ECD5358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86AF9-1A80-4811-AC30-7D6C1F29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0CC4E-7B95-418D-9588-78504A8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98DF3-6523-4750-9310-0551E995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4310-286F-422B-A514-F9D1B06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B96F6-B2CB-4266-8E83-D73D7FB50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E3298-7433-4699-B60F-A7CB8DD3D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E2B7C-FDAE-48DE-AC3F-2AD1F7D2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4DB40-E7D9-4724-AEF7-E852C7BD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02919-CFD7-4DA4-8973-F0B941F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08D583-B484-4E06-A5D1-B5ECFB34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B4E0F-148D-4BF6-9748-61810605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C503C-D529-4A24-BD17-7B5928125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44B6-69AB-479C-A051-7B7F96C9AFA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7633-2DA4-48AE-B57B-5B54068BD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FC45F-AE58-4D89-B3CD-B6095997D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67D5-708D-4AA4-8C19-52D0ED1DD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33773-AF91-4901-A7E4-3F69C113A14A}"/>
              </a:ext>
            </a:extLst>
          </p:cNvPr>
          <p:cNvSpPr txBox="1"/>
          <p:nvPr/>
        </p:nvSpPr>
        <p:spPr>
          <a:xfrm>
            <a:off x="3233530" y="1974574"/>
            <a:ext cx="5075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데이터베이스 설계 다이어그램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6D690C0-CB74-4A88-AA50-0CA04A59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51423"/>
              </p:ext>
            </p:extLst>
          </p:nvPr>
        </p:nvGraphicFramePr>
        <p:xfrm>
          <a:off x="7469809" y="5194852"/>
          <a:ext cx="4108174" cy="142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17">
                  <a:extLst>
                    <a:ext uri="{9D8B030D-6E8A-4147-A177-3AD203B41FA5}">
                      <a16:colId xmlns:a16="http://schemas.microsoft.com/office/drawing/2014/main" val="3492445888"/>
                    </a:ext>
                  </a:extLst>
                </a:gridCol>
                <a:gridCol w="2579757">
                  <a:extLst>
                    <a:ext uri="{9D8B030D-6E8A-4147-A177-3AD203B41FA5}">
                      <a16:colId xmlns:a16="http://schemas.microsoft.com/office/drawing/2014/main" val="1774017480"/>
                    </a:ext>
                  </a:extLst>
                </a:gridCol>
              </a:tblGrid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HELLOMOVIE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73757"/>
                  </a:ext>
                </a:extLst>
              </a:tr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박현준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69346"/>
                  </a:ext>
                </a:extLst>
              </a:tr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2022.5.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8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0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51852-F978-48D2-99B8-1C380924FF9D}"/>
              </a:ext>
            </a:extLst>
          </p:cNvPr>
          <p:cNvSpPr txBox="1"/>
          <p:nvPr/>
        </p:nvSpPr>
        <p:spPr>
          <a:xfrm>
            <a:off x="3962399" y="1722783"/>
            <a:ext cx="4797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데이터 베이스</a:t>
            </a:r>
            <a:endParaRPr lang="en-US" altLang="ko-KR" sz="3200" dirty="0"/>
          </a:p>
          <a:p>
            <a:pPr algn="ctr"/>
            <a:r>
              <a:rPr lang="ko-KR" altLang="en-US" sz="3200" dirty="0"/>
              <a:t> 컬럼 구성과 제약조건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E0B9165-6083-487C-8045-230CAEDD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25700"/>
              </p:ext>
            </p:extLst>
          </p:nvPr>
        </p:nvGraphicFramePr>
        <p:xfrm>
          <a:off x="7642088" y="4876800"/>
          <a:ext cx="4108174" cy="142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17">
                  <a:extLst>
                    <a:ext uri="{9D8B030D-6E8A-4147-A177-3AD203B41FA5}">
                      <a16:colId xmlns:a16="http://schemas.microsoft.com/office/drawing/2014/main" val="3492445888"/>
                    </a:ext>
                  </a:extLst>
                </a:gridCol>
                <a:gridCol w="2579757">
                  <a:extLst>
                    <a:ext uri="{9D8B030D-6E8A-4147-A177-3AD203B41FA5}">
                      <a16:colId xmlns:a16="http://schemas.microsoft.com/office/drawing/2014/main" val="1774017480"/>
                    </a:ext>
                  </a:extLst>
                </a:gridCol>
              </a:tblGrid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HELLOMOVIE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73757"/>
                  </a:ext>
                </a:extLst>
              </a:tr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박현준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69346"/>
                  </a:ext>
                </a:extLst>
              </a:tr>
              <a:tr h="473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2022.5.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8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1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9B8CE97-DCC6-486C-8029-46F6AABD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3" y="1163153"/>
            <a:ext cx="10838208" cy="1871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46194-619F-4789-95D1-5BD968895D5D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37E9E3-1207-47B3-80D3-68A9997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2" y="3645214"/>
            <a:ext cx="10838207" cy="1871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5B5E83-380D-486F-87C2-3E502F48B96E}"/>
              </a:ext>
            </a:extLst>
          </p:cNvPr>
          <p:cNvSpPr txBox="1"/>
          <p:nvPr/>
        </p:nvSpPr>
        <p:spPr>
          <a:xfrm>
            <a:off x="764069" y="3155747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5304D-E569-4A52-90FC-22F09D6E8373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0442F-416D-4BD8-9F8D-5208F553671C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FDBE7-2FCE-4A15-AB17-6EECC0296C07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MEMBER_CODE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(MEMBER_SEQ)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67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0C9F09-E48F-4D58-AAD4-BBD10AC1021A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MOVIE(</a:t>
            </a:r>
            <a:r>
              <a:rPr lang="ko-KR" altLang="en-US" dirty="0"/>
              <a:t>회원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09709-85AA-42B3-8B4D-E9CF35DE88AC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FE1AB-BD7E-4F6E-B7A3-D955E21F8090}"/>
              </a:ext>
            </a:extLst>
          </p:cNvPr>
          <p:cNvSpPr txBox="1"/>
          <p:nvPr/>
        </p:nvSpPr>
        <p:spPr>
          <a:xfrm>
            <a:off x="764068" y="3309009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FD5346-F5D9-443C-A224-96DD5761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" y="3807684"/>
            <a:ext cx="10694504" cy="179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D9BF9-DE57-44DC-A988-1909AE42C2EA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ED540-29AF-4EDB-9509-91751F004CC6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MOVIE_CODE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(MOVIE_SEQ)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5DB3E8-5246-4DB6-ACEB-39FE0C90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7" y="1106830"/>
            <a:ext cx="10694503" cy="2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C3640-3CAB-42E2-836C-9FBBC6971893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BUY(</a:t>
            </a:r>
            <a:r>
              <a:rPr lang="ko-KR" altLang="en-US" dirty="0"/>
              <a:t>영화 구매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31958-D226-499E-9231-CA920C15F87E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B7FC9-92A6-4F53-B6FA-E5E02447EBD3}"/>
              </a:ext>
            </a:extLst>
          </p:cNvPr>
          <p:cNvSpPr txBox="1"/>
          <p:nvPr/>
        </p:nvSpPr>
        <p:spPr>
          <a:xfrm>
            <a:off x="764070" y="2811794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1B407D-ACF0-49EE-8554-D70DB43F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" y="1157130"/>
            <a:ext cx="10663862" cy="16215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B1CFC-9F29-4CF5-B5AE-0FC5D9C1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9" y="3261448"/>
            <a:ext cx="10663862" cy="1950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B3FED-9506-456B-92C8-6664C659748A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22023-1E53-46E9-B321-929721059598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BUY_CODE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(BUY_SEQ)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21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6023F-41FF-4B5C-9B4A-117B753340B0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BUCKET(</a:t>
            </a:r>
            <a:r>
              <a:rPr lang="ko-KR" altLang="en-US" dirty="0"/>
              <a:t>장바구니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4C5F3-7137-4A7C-AACD-758454537B52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F6E1C-19AF-4FD6-B3B5-488F9BC43044}"/>
              </a:ext>
            </a:extLst>
          </p:cNvPr>
          <p:cNvSpPr txBox="1"/>
          <p:nvPr/>
        </p:nvSpPr>
        <p:spPr>
          <a:xfrm>
            <a:off x="764069" y="3003773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4F6277-764E-4436-9CC5-75409725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" y="1186943"/>
            <a:ext cx="10694504" cy="1672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5995CF-97D9-4645-B0D2-3DA8F755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9" y="3508769"/>
            <a:ext cx="10694504" cy="188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4F2B7-729A-4778-9620-EA3C4FE4549D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0D866-622B-49BB-A663-BE926B7B4B4D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BUCKET_CODE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(BUCKET_SEQ)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E42B30-E925-4EC2-A3A8-4667298A7E18}"/>
              </a:ext>
            </a:extLst>
          </p:cNvPr>
          <p:cNvSpPr txBox="1"/>
          <p:nvPr/>
        </p:nvSpPr>
        <p:spPr>
          <a:xfrm>
            <a:off x="571914" y="304800"/>
            <a:ext cx="46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HISTORY(</a:t>
            </a:r>
            <a:r>
              <a:rPr lang="ko-KR" altLang="en-US" dirty="0"/>
              <a:t>영화 구매 내역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EB6E9-C9CD-4498-A7A6-B1DABB6EB331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D256C-0320-4BEA-8CC6-43F0DCF39906}"/>
              </a:ext>
            </a:extLst>
          </p:cNvPr>
          <p:cNvSpPr txBox="1"/>
          <p:nvPr/>
        </p:nvSpPr>
        <p:spPr>
          <a:xfrm>
            <a:off x="764070" y="30480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E8DBAB-9730-405D-85EF-0D25A793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" y="1167896"/>
            <a:ext cx="10694504" cy="188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C9F2D8-0F4A-4D97-ADDE-0D155573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9" y="3579500"/>
            <a:ext cx="10694504" cy="188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10A1B-5E81-4DE8-B74A-32668513A3F4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5926-74C0-4438-9C24-EFB0BB9FC433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HISTORY_CODE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(HISTORY_SEQ)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18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4B34C8-11EE-4A76-BCA5-E186D6F44D51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NOTICE(</a:t>
            </a:r>
            <a:r>
              <a:rPr lang="ko-KR" altLang="en-US" dirty="0"/>
              <a:t>공지사항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3386D-6A99-4457-84DF-4D33C28D8879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C92C1-07A5-48DA-B19A-44813AEC42D2}"/>
              </a:ext>
            </a:extLst>
          </p:cNvPr>
          <p:cNvSpPr txBox="1"/>
          <p:nvPr/>
        </p:nvSpPr>
        <p:spPr>
          <a:xfrm>
            <a:off x="764070" y="2963761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86579-3008-478E-9C17-FE2947E71447}"/>
              </a:ext>
            </a:extLst>
          </p:cNvPr>
          <p:cNvSpPr txBox="1"/>
          <p:nvPr/>
        </p:nvSpPr>
        <p:spPr>
          <a:xfrm>
            <a:off x="764068" y="5614848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80A63-3406-43C1-B009-B37A71D03C11}"/>
              </a:ext>
            </a:extLst>
          </p:cNvPr>
          <p:cNvSpPr txBox="1"/>
          <p:nvPr/>
        </p:nvSpPr>
        <p:spPr>
          <a:xfrm>
            <a:off x="764068" y="604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NOTICE_CODE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 시퀀스 적용</a:t>
            </a:r>
            <a:r>
              <a:rPr lang="en-US" altLang="ko-KR" dirty="0"/>
              <a:t>(NOTICE_SEQ)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A5E2E1-CE69-40FF-B571-726926C0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" y="1217789"/>
            <a:ext cx="10694502" cy="16812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B77F89-1CE2-4B10-9929-6B4489AD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8" y="3656964"/>
            <a:ext cx="10694502" cy="16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A6548-2895-49B4-9819-AC4F0DA764F9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QNA(1:1</a:t>
            </a:r>
            <a:r>
              <a:rPr lang="ko-KR" altLang="en-US" dirty="0"/>
              <a:t>문의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B785B-9209-42DA-A71B-F0325E29BD46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A2B89-97ED-437C-B608-149C40E9F921}"/>
              </a:ext>
            </a:extLst>
          </p:cNvPr>
          <p:cNvSpPr txBox="1"/>
          <p:nvPr/>
        </p:nvSpPr>
        <p:spPr>
          <a:xfrm>
            <a:off x="764070" y="3629683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B82740-F864-4215-BDB0-62FFB827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" y="1100547"/>
            <a:ext cx="10694504" cy="20137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4551B6-7CD2-4E00-BA79-86B560C2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9" y="4171464"/>
            <a:ext cx="10694504" cy="20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C967E-07CC-4C80-9387-78D01A15681E}"/>
              </a:ext>
            </a:extLst>
          </p:cNvPr>
          <p:cNvSpPr txBox="1"/>
          <p:nvPr/>
        </p:nvSpPr>
        <p:spPr>
          <a:xfrm>
            <a:off x="571914" y="304800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REVIEW(</a:t>
            </a:r>
            <a:r>
              <a:rPr lang="ko-KR" altLang="en-US" dirty="0"/>
              <a:t>영화 리뷰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02AA-4BA6-4993-AC69-F56E1C031855}"/>
              </a:ext>
            </a:extLst>
          </p:cNvPr>
          <p:cNvSpPr txBox="1"/>
          <p:nvPr/>
        </p:nvSpPr>
        <p:spPr>
          <a:xfrm>
            <a:off x="764069" y="672822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컬럼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6884F-CB1B-47A4-8A5B-5BB8B39B4F8D}"/>
              </a:ext>
            </a:extLst>
          </p:cNvPr>
          <p:cNvSpPr txBox="1"/>
          <p:nvPr/>
        </p:nvSpPr>
        <p:spPr>
          <a:xfrm>
            <a:off x="764070" y="3629683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4C33CD-13BD-4B28-A66E-195E946E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" y="1135918"/>
            <a:ext cx="10663861" cy="1950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688716-7C32-4FAD-83C5-1D8421AA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8" y="4188749"/>
            <a:ext cx="10663861" cy="19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05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A229E-F41A-472F-A751-32A7B2F80600}"/>
              </a:ext>
            </a:extLst>
          </p:cNvPr>
          <p:cNvSpPr txBox="1"/>
          <p:nvPr/>
        </p:nvSpPr>
        <p:spPr>
          <a:xfrm>
            <a:off x="530085" y="162484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 데이터베이스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66A1D-B88C-4FFD-8667-0EE3CC054E63}"/>
              </a:ext>
            </a:extLst>
          </p:cNvPr>
          <p:cNvSpPr txBox="1"/>
          <p:nvPr/>
        </p:nvSpPr>
        <p:spPr>
          <a:xfrm>
            <a:off x="5274363" y="3429000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319D6-A733-4FCD-9452-E9DAFC014E3C}"/>
              </a:ext>
            </a:extLst>
          </p:cNvPr>
          <p:cNvSpPr txBox="1"/>
          <p:nvPr/>
        </p:nvSpPr>
        <p:spPr>
          <a:xfrm>
            <a:off x="9143999" y="2591376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254C-A624-43F3-88D9-6F0CB08A3DA8}"/>
              </a:ext>
            </a:extLst>
          </p:cNvPr>
          <p:cNvSpPr txBox="1"/>
          <p:nvPr/>
        </p:nvSpPr>
        <p:spPr>
          <a:xfrm>
            <a:off x="9143998" y="4851159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구매 내역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504F3-99AD-43E5-9C80-95B87740077B}"/>
              </a:ext>
            </a:extLst>
          </p:cNvPr>
          <p:cNvSpPr txBox="1"/>
          <p:nvPr/>
        </p:nvSpPr>
        <p:spPr>
          <a:xfrm>
            <a:off x="1152936" y="2591376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706E3-C6EF-44C5-9CAF-4A7DC784AFAF}"/>
              </a:ext>
            </a:extLst>
          </p:cNvPr>
          <p:cNvSpPr txBox="1"/>
          <p:nvPr/>
        </p:nvSpPr>
        <p:spPr>
          <a:xfrm>
            <a:off x="1152935" y="4666493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구매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57D4DF-B00D-4F5E-BB56-D48483BAF202}"/>
              </a:ext>
            </a:extLst>
          </p:cNvPr>
          <p:cNvGrpSpPr/>
          <p:nvPr/>
        </p:nvGrpSpPr>
        <p:grpSpPr>
          <a:xfrm>
            <a:off x="622851" y="695595"/>
            <a:ext cx="10747513" cy="5691664"/>
            <a:chOff x="622851" y="695595"/>
            <a:chExt cx="10747513" cy="56916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F799F8-6CD5-4E57-A8CC-E38C2981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1" y="1126146"/>
              <a:ext cx="10747513" cy="52611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F3CC7-BE7E-4943-A74A-6AE6EDEC9F0C}"/>
                </a:ext>
              </a:extLst>
            </p:cNvPr>
            <p:cNvSpPr txBox="1"/>
            <p:nvPr/>
          </p:nvSpPr>
          <p:spPr>
            <a:xfrm>
              <a:off x="5274363" y="695595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75AB6-AA32-4EA0-97A7-D91744904BB8}"/>
                </a:ext>
              </a:extLst>
            </p:cNvPr>
            <p:cNvSpPr txBox="1"/>
            <p:nvPr/>
          </p:nvSpPr>
          <p:spPr>
            <a:xfrm>
              <a:off x="9143999" y="74529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1:1</a:t>
              </a:r>
              <a:r>
                <a:rPr lang="ko-KR" altLang="en-US" dirty="0"/>
                <a:t>문의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429D7F-14C4-4B9D-B1AA-E8C6EE438A01}"/>
                </a:ext>
              </a:extLst>
            </p:cNvPr>
            <p:cNvSpPr txBox="1"/>
            <p:nvPr/>
          </p:nvSpPr>
          <p:spPr>
            <a:xfrm>
              <a:off x="1298709" y="77770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21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19FF6-64AF-4779-B7CA-BE5D6AF47D80}"/>
              </a:ext>
            </a:extLst>
          </p:cNvPr>
          <p:cNvSpPr txBox="1"/>
          <p:nvPr/>
        </p:nvSpPr>
        <p:spPr>
          <a:xfrm>
            <a:off x="795133" y="343692"/>
            <a:ext cx="35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9087A-51EF-49B6-90E7-37852B1DE06E}"/>
              </a:ext>
            </a:extLst>
          </p:cNvPr>
          <p:cNvSpPr txBox="1"/>
          <p:nvPr/>
        </p:nvSpPr>
        <p:spPr>
          <a:xfrm>
            <a:off x="7010399" y="3244334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A96904-274A-47CD-AEDA-8E91CB803B7A}"/>
              </a:ext>
            </a:extLst>
          </p:cNvPr>
          <p:cNvGrpSpPr/>
          <p:nvPr/>
        </p:nvGrpSpPr>
        <p:grpSpPr>
          <a:xfrm>
            <a:off x="795132" y="589290"/>
            <a:ext cx="10853529" cy="5758502"/>
            <a:chOff x="795132" y="589290"/>
            <a:chExt cx="10853529" cy="57585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566B8D-AD72-4123-BC9F-4AB10FD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132" y="834888"/>
              <a:ext cx="10853529" cy="55129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E64F2F-E0F8-414E-9E9F-BC241DC6729F}"/>
                </a:ext>
              </a:extLst>
            </p:cNvPr>
            <p:cNvSpPr txBox="1"/>
            <p:nvPr/>
          </p:nvSpPr>
          <p:spPr>
            <a:xfrm>
              <a:off x="5327372" y="589290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영화리뷰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09D42-B72D-43AE-9B9B-73FBEB190D50}"/>
              </a:ext>
            </a:extLst>
          </p:cNvPr>
          <p:cNvSpPr txBox="1"/>
          <p:nvPr/>
        </p:nvSpPr>
        <p:spPr>
          <a:xfrm>
            <a:off x="1113182" y="6408724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문의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9AC6A-8AB9-4458-AC66-DB23002AF203}"/>
              </a:ext>
            </a:extLst>
          </p:cNvPr>
          <p:cNvSpPr txBox="1"/>
          <p:nvPr/>
        </p:nvSpPr>
        <p:spPr>
          <a:xfrm>
            <a:off x="4015407" y="6224058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구매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6CC19-1AD3-4250-8138-5339ED2364FB}"/>
              </a:ext>
            </a:extLst>
          </p:cNvPr>
          <p:cNvSpPr txBox="1"/>
          <p:nvPr/>
        </p:nvSpPr>
        <p:spPr>
          <a:xfrm>
            <a:off x="6745356" y="6163126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구매 내역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AFEF1-0286-424D-B6D3-5B448E5FC586}"/>
              </a:ext>
            </a:extLst>
          </p:cNvPr>
          <p:cNvSpPr txBox="1"/>
          <p:nvPr/>
        </p:nvSpPr>
        <p:spPr>
          <a:xfrm>
            <a:off x="9475305" y="6163126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413975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00B2425-B13E-430E-95B8-70AD265FB13B}"/>
              </a:ext>
            </a:extLst>
          </p:cNvPr>
          <p:cNvSpPr txBox="1"/>
          <p:nvPr/>
        </p:nvSpPr>
        <p:spPr>
          <a:xfrm>
            <a:off x="7620000" y="3755262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A7B57-34F7-4713-B8EC-D7D70608ED04}"/>
              </a:ext>
            </a:extLst>
          </p:cNvPr>
          <p:cNvSpPr txBox="1"/>
          <p:nvPr/>
        </p:nvSpPr>
        <p:spPr>
          <a:xfrm>
            <a:off x="1709530" y="6049616"/>
            <a:ext cx="120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영화구매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E13DA-9A4B-4F43-9187-4F3B024830D0}"/>
              </a:ext>
            </a:extLst>
          </p:cNvPr>
          <p:cNvSpPr txBox="1"/>
          <p:nvPr/>
        </p:nvSpPr>
        <p:spPr>
          <a:xfrm>
            <a:off x="5221352" y="5978459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구매내역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717F5-1031-4596-929B-09B12D6B4D42}"/>
              </a:ext>
            </a:extLst>
          </p:cNvPr>
          <p:cNvGrpSpPr/>
          <p:nvPr/>
        </p:nvGrpSpPr>
        <p:grpSpPr>
          <a:xfrm>
            <a:off x="622853" y="304800"/>
            <a:ext cx="10959547" cy="5744816"/>
            <a:chOff x="622853" y="304800"/>
            <a:chExt cx="10959547" cy="57448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834183-C556-443C-B4CC-A9DA22135863}"/>
                </a:ext>
              </a:extLst>
            </p:cNvPr>
            <p:cNvSpPr txBox="1"/>
            <p:nvPr/>
          </p:nvSpPr>
          <p:spPr>
            <a:xfrm>
              <a:off x="622853" y="304800"/>
              <a:ext cx="357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</a:t>
              </a:r>
              <a:r>
                <a:rPr lang="ko-KR" altLang="en-US" dirty="0"/>
                <a:t>영화 테이블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9AE8D4-D0AB-490A-85B4-22466ACE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130" y="925923"/>
              <a:ext cx="10787270" cy="512369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AE80DD-7D63-4888-81D6-FC0981202600}"/>
                </a:ext>
              </a:extLst>
            </p:cNvPr>
            <p:cNvSpPr txBox="1"/>
            <p:nvPr/>
          </p:nvSpPr>
          <p:spPr>
            <a:xfrm>
              <a:off x="5294241" y="528358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영화리뷰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245320-3DFE-4896-9747-324788EB1990}"/>
              </a:ext>
            </a:extLst>
          </p:cNvPr>
          <p:cNvSpPr txBox="1"/>
          <p:nvPr/>
        </p:nvSpPr>
        <p:spPr>
          <a:xfrm>
            <a:off x="6188764" y="2350532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07D55-A041-49E9-AD45-06EE224B60C6}"/>
              </a:ext>
            </a:extLst>
          </p:cNvPr>
          <p:cNvSpPr txBox="1"/>
          <p:nvPr/>
        </p:nvSpPr>
        <p:spPr>
          <a:xfrm>
            <a:off x="9183754" y="5864950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79274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93458-2124-408B-8BE3-EA8DDF261DF3}"/>
              </a:ext>
            </a:extLst>
          </p:cNvPr>
          <p:cNvSpPr txBox="1"/>
          <p:nvPr/>
        </p:nvSpPr>
        <p:spPr>
          <a:xfrm>
            <a:off x="728871" y="30480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구매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186A-1868-4D97-930D-A1ED7AE977B3}"/>
              </a:ext>
            </a:extLst>
          </p:cNvPr>
          <p:cNvSpPr txBox="1"/>
          <p:nvPr/>
        </p:nvSpPr>
        <p:spPr>
          <a:xfrm>
            <a:off x="2179979" y="6236877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761B62-8ADC-4D95-A62A-B73FE2640580}"/>
              </a:ext>
            </a:extLst>
          </p:cNvPr>
          <p:cNvGrpSpPr/>
          <p:nvPr/>
        </p:nvGrpSpPr>
        <p:grpSpPr>
          <a:xfrm>
            <a:off x="728872" y="673267"/>
            <a:ext cx="11025806" cy="5502245"/>
            <a:chOff x="728872" y="673267"/>
            <a:chExt cx="11025806" cy="55022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2D6E1F-4303-4932-B8BD-F88526068A94}"/>
                </a:ext>
              </a:extLst>
            </p:cNvPr>
            <p:cNvSpPr txBox="1"/>
            <p:nvPr/>
          </p:nvSpPr>
          <p:spPr>
            <a:xfrm>
              <a:off x="2179979" y="673267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구매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54F3B0-0C85-4B9A-B1AF-E19EA80FA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72" y="1043463"/>
              <a:ext cx="11025806" cy="51320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4A619B-2253-455B-93DB-C7767AA9A1A3}"/>
                </a:ext>
              </a:extLst>
            </p:cNvPr>
            <p:cNvSpPr txBox="1"/>
            <p:nvPr/>
          </p:nvSpPr>
          <p:spPr>
            <a:xfrm>
              <a:off x="8222974" y="673267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2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C254E-9B1B-45A7-BCBC-C8EE4D8B0890}"/>
              </a:ext>
            </a:extLst>
          </p:cNvPr>
          <p:cNvSpPr txBox="1"/>
          <p:nvPr/>
        </p:nvSpPr>
        <p:spPr>
          <a:xfrm>
            <a:off x="622853" y="30480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장바구니 테이블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D3FC25-6555-483A-8685-A0186277DC7D}"/>
              </a:ext>
            </a:extLst>
          </p:cNvPr>
          <p:cNvGrpSpPr/>
          <p:nvPr/>
        </p:nvGrpSpPr>
        <p:grpSpPr>
          <a:xfrm>
            <a:off x="622853" y="489466"/>
            <a:ext cx="10986051" cy="5699299"/>
            <a:chOff x="622853" y="489466"/>
            <a:chExt cx="10986051" cy="56992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4882B8-EB12-4894-816A-21E13E1EBE3D}"/>
                </a:ext>
              </a:extLst>
            </p:cNvPr>
            <p:cNvSpPr txBox="1"/>
            <p:nvPr/>
          </p:nvSpPr>
          <p:spPr>
            <a:xfrm>
              <a:off x="2382074" y="489466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52DED2-C4CD-4661-86B1-2513A05E5377}"/>
                </a:ext>
              </a:extLst>
            </p:cNvPr>
            <p:cNvSpPr txBox="1"/>
            <p:nvPr/>
          </p:nvSpPr>
          <p:spPr>
            <a:xfrm>
              <a:off x="8020881" y="489466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2B33D81-C8BA-4AF4-A54B-419BD24B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3" y="858798"/>
              <a:ext cx="10986051" cy="532996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F60216-0A6E-409D-B523-C9F49251F6A3}"/>
              </a:ext>
            </a:extLst>
          </p:cNvPr>
          <p:cNvSpPr txBox="1"/>
          <p:nvPr/>
        </p:nvSpPr>
        <p:spPr>
          <a:xfrm>
            <a:off x="1851994" y="6004099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</a:t>
            </a:r>
          </a:p>
        </p:txBody>
      </p:sp>
    </p:spTree>
    <p:extLst>
      <p:ext uri="{BB962C8B-B14F-4D97-AF65-F5344CB8AC3E}">
        <p14:creationId xmlns:p14="http://schemas.microsoft.com/office/powerpoint/2010/main" val="22111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232CC-B8EE-4442-B2F7-090CAA258169}"/>
              </a:ext>
            </a:extLst>
          </p:cNvPr>
          <p:cNvSpPr txBox="1"/>
          <p:nvPr/>
        </p:nvSpPr>
        <p:spPr>
          <a:xfrm>
            <a:off x="622853" y="30480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영화 후기 테이블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427EA2-41B4-4F42-8F0C-4D70D2F204CC}"/>
              </a:ext>
            </a:extLst>
          </p:cNvPr>
          <p:cNvGrpSpPr/>
          <p:nvPr/>
        </p:nvGrpSpPr>
        <p:grpSpPr>
          <a:xfrm>
            <a:off x="622854" y="472181"/>
            <a:ext cx="10986050" cy="5809349"/>
            <a:chOff x="622854" y="472181"/>
            <a:chExt cx="10986050" cy="58093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A37B97-E946-4963-8E43-A52FF24D9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4" y="887896"/>
              <a:ext cx="10986050" cy="53936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F4B741-DABE-4B88-9798-D87B8D1C9201}"/>
                </a:ext>
              </a:extLst>
            </p:cNvPr>
            <p:cNvSpPr txBox="1"/>
            <p:nvPr/>
          </p:nvSpPr>
          <p:spPr>
            <a:xfrm>
              <a:off x="7991060" y="472181"/>
              <a:ext cx="140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BD9239-001E-48B1-AE58-BA04B98E7245}"/>
                </a:ext>
              </a:extLst>
            </p:cNvPr>
            <p:cNvSpPr txBox="1"/>
            <p:nvPr/>
          </p:nvSpPr>
          <p:spPr>
            <a:xfrm>
              <a:off x="2796209" y="543339"/>
              <a:ext cx="140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영화리뷰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8AACFE-011A-4974-8889-1F6B342A456D}"/>
              </a:ext>
            </a:extLst>
          </p:cNvPr>
          <p:cNvSpPr txBox="1"/>
          <p:nvPr/>
        </p:nvSpPr>
        <p:spPr>
          <a:xfrm>
            <a:off x="2822713" y="3159778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</a:t>
            </a:r>
          </a:p>
        </p:txBody>
      </p:sp>
    </p:spTree>
    <p:extLst>
      <p:ext uri="{BB962C8B-B14F-4D97-AF65-F5344CB8AC3E}">
        <p14:creationId xmlns:p14="http://schemas.microsoft.com/office/powerpoint/2010/main" val="364481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F1E46-06A4-4437-8CF8-D9A9067AF525}"/>
              </a:ext>
            </a:extLst>
          </p:cNvPr>
          <p:cNvSpPr txBox="1"/>
          <p:nvPr/>
        </p:nvSpPr>
        <p:spPr>
          <a:xfrm>
            <a:off x="622853" y="30480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1:1</a:t>
            </a:r>
            <a:r>
              <a:rPr lang="ko-KR" altLang="en-US" dirty="0"/>
              <a:t>문의 테이블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94D9F1-6C9C-4883-8AC1-88614B430381}"/>
              </a:ext>
            </a:extLst>
          </p:cNvPr>
          <p:cNvGrpSpPr/>
          <p:nvPr/>
        </p:nvGrpSpPr>
        <p:grpSpPr>
          <a:xfrm>
            <a:off x="2756452" y="304798"/>
            <a:ext cx="5539409" cy="6248402"/>
            <a:chOff x="2756452" y="304798"/>
            <a:chExt cx="5539409" cy="62484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44A5F5-DB17-4984-AF45-1B0FB373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6452" y="674131"/>
              <a:ext cx="5539409" cy="587906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4BDD99-AEE7-4609-869F-D9CC4AE1CD70}"/>
                </a:ext>
              </a:extLst>
            </p:cNvPr>
            <p:cNvSpPr txBox="1"/>
            <p:nvPr/>
          </p:nvSpPr>
          <p:spPr>
            <a:xfrm>
              <a:off x="4459353" y="304798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1:1</a:t>
              </a:r>
              <a:r>
                <a:rPr lang="ko-KR" altLang="en-US" dirty="0"/>
                <a:t>문의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E30175-17D5-4B38-9880-A09602ABDD13}"/>
              </a:ext>
            </a:extLst>
          </p:cNvPr>
          <p:cNvSpPr txBox="1"/>
          <p:nvPr/>
        </p:nvSpPr>
        <p:spPr>
          <a:xfrm>
            <a:off x="5055702" y="3244333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21407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32A05-3D7C-47DE-B8D0-84C5BB51ACAA}"/>
              </a:ext>
            </a:extLst>
          </p:cNvPr>
          <p:cNvSpPr txBox="1"/>
          <p:nvPr/>
        </p:nvSpPr>
        <p:spPr>
          <a:xfrm>
            <a:off x="622853" y="30480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공지사항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8647-1125-4EC6-AA0C-1E4D2F3E9119}"/>
              </a:ext>
            </a:extLst>
          </p:cNvPr>
          <p:cNvSpPr txBox="1"/>
          <p:nvPr/>
        </p:nvSpPr>
        <p:spPr>
          <a:xfrm>
            <a:off x="4797285" y="1286326"/>
            <a:ext cx="17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E0D44-AAF4-4342-855A-20CDBF2416AB}"/>
              </a:ext>
            </a:extLst>
          </p:cNvPr>
          <p:cNvSpPr txBox="1"/>
          <p:nvPr/>
        </p:nvSpPr>
        <p:spPr>
          <a:xfrm>
            <a:off x="1371599" y="4430981"/>
            <a:ext cx="864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공지사항 작성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/>
              <a:t>은 독자적인 공간으로 관리자에 의해서만 접근이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프로그램 상에서 관리자체크 기능으로 접근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02E656-C46D-4D14-A810-002CD2D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7" y="1644277"/>
            <a:ext cx="4028661" cy="27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258</Words>
  <Application>Microsoft Office PowerPoint</Application>
  <PresentationFormat>와이드스크린</PresentationFormat>
  <Paragraphs>93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현준</dc:creator>
  <cp:lastModifiedBy>Owner</cp:lastModifiedBy>
  <cp:revision>20</cp:revision>
  <dcterms:created xsi:type="dcterms:W3CDTF">2022-05-23T01:13:59Z</dcterms:created>
  <dcterms:modified xsi:type="dcterms:W3CDTF">2022-05-23T13:26:34Z</dcterms:modified>
</cp:coreProperties>
</file>