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omments/comment1.xml" ContentType="application/vnd.openxmlformats-officedocument.presentationml.comment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2" r:id="rId2"/>
    <p:sldId id="257" r:id="rId3"/>
    <p:sldId id="284" r:id="rId4"/>
    <p:sldId id="283" r:id="rId5"/>
    <p:sldId id="302" r:id="rId6"/>
    <p:sldId id="306" r:id="rId7"/>
    <p:sldId id="307" r:id="rId8"/>
    <p:sldId id="258" r:id="rId9"/>
    <p:sldId id="303" r:id="rId10"/>
    <p:sldId id="291" r:id="rId11"/>
    <p:sldId id="304" r:id="rId12"/>
    <p:sldId id="294" r:id="rId13"/>
    <p:sldId id="305" r:id="rId14"/>
    <p:sldId id="296" r:id="rId15"/>
    <p:sldId id="298" r:id="rId16"/>
    <p:sldId id="300" r:id="rId17"/>
    <p:sldId id="301" r:id="rId18"/>
    <p:sldId id="299" r:id="rId19"/>
    <p:sldId id="308" r:id="rId20"/>
    <p:sldId id="309" r:id="rId21"/>
    <p:sldId id="311" r:id="rId22"/>
    <p:sldId id="310" r:id="rId23"/>
    <p:sldId id="312" r:id="rId24"/>
    <p:sldId id="313" r:id="rId25"/>
    <p:sldId id="326" r:id="rId26"/>
    <p:sldId id="324" r:id="rId27"/>
    <p:sldId id="325" r:id="rId28"/>
    <p:sldId id="260" r:id="rId29"/>
    <p:sldId id="328" r:id="rId30"/>
    <p:sldId id="3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.chen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66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56E-2"/>
          <c:w val="0.26903652668416445"/>
          <c:h val="0.92754686914135642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83071744"/>
        <c:axId val="83073280"/>
      </c:barChart>
      <c:catAx>
        <c:axId val="83071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83073280"/>
        <c:crosses val="autoZero"/>
        <c:auto val="1"/>
        <c:lblAlgn val="ctr"/>
        <c:lblOffset val="100"/>
      </c:catAx>
      <c:valAx>
        <c:axId val="83073280"/>
        <c:scaling>
          <c:orientation val="minMax"/>
        </c:scaling>
        <c:delete val="1"/>
        <c:axPos val="l"/>
        <c:numFmt formatCode="0%" sourceLinked="1"/>
        <c:tickLblPos val="none"/>
        <c:crossAx val="8307174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53"/>
          <c:y val="7.24531308586428E-2"/>
          <c:w val="0.26903652668416445"/>
          <c:h val="0.92754686914135676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04543744"/>
        <c:axId val="104545280"/>
      </c:barChart>
      <c:catAx>
        <c:axId val="104543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04545280"/>
        <c:crosses val="autoZero"/>
        <c:auto val="1"/>
        <c:lblAlgn val="ctr"/>
        <c:lblOffset val="100"/>
      </c:catAx>
      <c:valAx>
        <c:axId val="104545280"/>
        <c:scaling>
          <c:orientation val="minMax"/>
        </c:scaling>
        <c:delete val="1"/>
        <c:axPos val="l"/>
        <c:numFmt formatCode="0%" sourceLinked="1"/>
        <c:tickLblPos val="none"/>
        <c:crossAx val="10454374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42E-2"/>
          <c:w val="0.26903652668416445"/>
          <c:h val="0.92754686914135642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1247232"/>
        <c:axId val="121248768"/>
      </c:barChart>
      <c:catAx>
        <c:axId val="121247232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1248768"/>
        <c:crosses val="autoZero"/>
        <c:auto val="1"/>
        <c:lblAlgn val="ctr"/>
        <c:lblOffset val="100"/>
      </c:catAx>
      <c:valAx>
        <c:axId val="121248768"/>
        <c:scaling>
          <c:orientation val="minMax"/>
        </c:scaling>
        <c:delete val="1"/>
        <c:axPos val="l"/>
        <c:numFmt formatCode="0%" sourceLinked="1"/>
        <c:tickLblPos val="none"/>
        <c:crossAx val="121247232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25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Waiting</c:v>
                </c:pt>
                <c:pt idx="1">
                  <c:v>Ready</c:v>
                </c:pt>
                <c:pt idx="2">
                  <c:v>Executing</c:v>
                </c:pt>
                <c:pt idx="3">
                  <c:v>Completed</c:v>
                </c:pt>
                <c:pt idx="4">
                  <c:v>Invalid</c:v>
                </c:pt>
                <c:pt idx="5">
                  <c:v>Abandoned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3.2</c:v>
                </c:pt>
                <c:pt idx="5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842E-2"/>
          <c:w val="0.26903652668416445"/>
          <c:h val="0.92754686914135642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26817024"/>
        <c:axId val="126818560"/>
      </c:barChart>
      <c:catAx>
        <c:axId val="12681702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26818560"/>
        <c:crosses val="autoZero"/>
        <c:auto val="1"/>
        <c:lblAlgn val="ctr"/>
        <c:lblOffset val="100"/>
      </c:catAx>
      <c:valAx>
        <c:axId val="126818560"/>
        <c:scaling>
          <c:orientation val="minMax"/>
        </c:scaling>
        <c:delete val="1"/>
        <c:axPos val="l"/>
        <c:numFmt formatCode="0%" sourceLinked="1"/>
        <c:tickLblPos val="none"/>
        <c:crossAx val="126817024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5-30T16:07:54.130" idx="2">
    <p:pos x="4085" y="2173"/>
    <p:text>leon.chen	2019/5/30
假设ID1已经做了，现在在Edit页面Delete按钮的意思，相当于已经上了的菜，顾客说不好吃，那么也可以从order里面去掉，不算钱。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22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Chamber-Create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2114551" cy="762000"/>
        </p:xfrm>
        <a:graphic>
          <a:graphicData uri="http://schemas.openxmlformats.org/drawingml/2006/table">
            <a:tbl>
              <a:tblPr/>
              <a:tblGrid>
                <a:gridCol w="120365"/>
                <a:gridCol w="582504"/>
                <a:gridCol w="705841"/>
                <a:gridCol w="70584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026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Tester-Create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2133600" cy="762000"/>
        </p:xfrm>
        <a:graphic>
          <a:graphicData uri="http://schemas.openxmlformats.org/drawingml/2006/table">
            <a:tbl>
              <a:tblPr/>
              <a:tblGrid>
                <a:gridCol w="137487"/>
                <a:gridCol w="665371"/>
                <a:gridCol w="665371"/>
                <a:gridCol w="66537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Connector 105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5567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</a:t>
            </a:r>
            <a:r>
              <a:rPr lang="en-US" sz="1200" b="1" dirty="0" smtClean="0"/>
              <a:t>Recipe-Create 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3206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Recipe-Edit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xxxxxxxxxxxxxxxxxxxxxxxxxxxxxxxxxxxxxxxxxxxxxxxxxxxxxxxxxxxxxxxxxxxxxxxx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5549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 Recipe-Save As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63" name="Rectangle 6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xxxxxxxxxxxxxxxxxxxxxxxxxxxxxxxxxxxxxxxxxxxxxxxxxxxxxxxxxxxxxxxxxxxxxxxx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190750" cy="2590800"/>
        </p:xfrm>
        <a:graphic>
          <a:graphicData uri="http://schemas.openxmlformats.org/drawingml/2006/table">
            <a:tbl>
              <a:tblPr/>
              <a:tblGrid>
                <a:gridCol w="152327"/>
                <a:gridCol w="713060"/>
                <a:gridCol w="713060"/>
                <a:gridCol w="61230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20000mA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658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Tester </a:t>
            </a:r>
            <a:r>
              <a:rPr lang="en-US" sz="1400" b="1" dirty="0" smtClean="0"/>
              <a:t>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7600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6764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5481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68815"/>
                <a:gridCol w="668815"/>
                <a:gridCol w="57431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6842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 </a:t>
            </a:r>
            <a:r>
              <a:rPr lang="en-US" sz="1200" b="1" dirty="0" smtClean="0"/>
              <a:t>Recipe-Create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76600" y="28779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33351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76600" y="3792379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66" name="Rectangle 65"/>
          <p:cNvSpPr/>
          <p:nvPr/>
        </p:nvSpPr>
        <p:spPr>
          <a:xfrm>
            <a:off x="4267200" y="3810000"/>
            <a:ext cx="2209800" cy="914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59503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Assign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8779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33351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266950" cy="2590800"/>
        </p:xfrm>
        <a:graphic>
          <a:graphicData uri="http://schemas.openxmlformats.org/drawingml/2006/table">
            <a:tbl>
              <a:tblPr/>
              <a:tblGrid>
                <a:gridCol w="157625"/>
                <a:gridCol w="737862"/>
                <a:gridCol w="737862"/>
                <a:gridCol w="633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PUL-80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</a:t>
                      </a:r>
                      <a:r>
                        <a:rPr lang="en-US" altLang="zh-CN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Edite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51054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3939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 Recipe</a:t>
            </a:r>
            <a:endParaRPr lang="en-US" sz="1400" b="1" dirty="0"/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46402" y="41148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3733800" y="43434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16613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764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</a:t>
            </a:r>
            <a:r>
              <a:rPr lang="en-US" sz="1000" dirty="0" smtClean="0"/>
              <a:t>Recipe</a:t>
            </a:r>
            <a:endParaRPr lang="en-US" sz="1000" dirty="0" smtClean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764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52600" y="22860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  <a:p>
            <a:endParaRPr lang="en-US" sz="1000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1039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Recipe-Create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276600" y="2877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 Recipe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276600" y="3335179"/>
            <a:ext cx="9012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Recipe</a:t>
            </a:r>
            <a:endParaRPr lang="en-US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063272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615473"/>
                <a:gridCol w="842962"/>
                <a:gridCol w="461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6789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Recipe</a:t>
            </a:r>
            <a:endParaRPr 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657600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20080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815613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909307" y="4295001"/>
          <a:ext cx="2244093" cy="304800"/>
        </p:xfrm>
        <a:graphic>
          <a:graphicData uri="http://schemas.openxmlformats.org/drawingml/2006/table">
            <a:tbl>
              <a:tblPr/>
              <a:tblGrid>
                <a:gridCol w="128588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12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909307" y="4876800"/>
            <a:ext cx="2219413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764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52600" y="2286000"/>
            <a:ext cx="88998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</a:p>
          <a:p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526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16764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895600" y="1444823"/>
            <a:ext cx="14503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</a:t>
            </a:r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9812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7" name="Rectangle 6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95800" y="19812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71800" y="2438400"/>
            <a:ext cx="8002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First Recipe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95800" y="2438400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971800" y="2877979"/>
            <a:ext cx="9525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Second Recipe</a:t>
            </a:r>
            <a:endParaRPr lang="en-US" sz="1000" b="1" dirty="0"/>
          </a:p>
        </p:txBody>
      </p:sp>
      <p:sp>
        <p:nvSpPr>
          <p:cNvPr id="70" name="Rectangle 69"/>
          <p:cNvSpPr/>
          <p:nvPr/>
        </p:nvSpPr>
        <p:spPr>
          <a:xfrm>
            <a:off x="4495800" y="2877979"/>
            <a:ext cx="16764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2800350" cy="1676400"/>
        </p:xfrm>
        <a:graphic>
          <a:graphicData uri="http://schemas.openxmlformats.org/drawingml/2006/table">
            <a:tbl>
              <a:tblPr/>
              <a:tblGrid>
                <a:gridCol w="193915"/>
                <a:gridCol w="835343"/>
                <a:gridCol w="1144100"/>
                <a:gridCol w="62699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800600" y="993577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14400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57600" y="319295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733800" y="3439180"/>
          <a:ext cx="1480999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8429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675715" y="4048780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3733800" y="4295001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5562600" y="404878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5629187" y="4295001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562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5629187" y="4876800"/>
            <a:ext cx="2667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57600" y="46482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14" name="Rectangle 113"/>
          <p:cNvSpPr/>
          <p:nvPr/>
        </p:nvSpPr>
        <p:spPr>
          <a:xfrm>
            <a:off x="3733800" y="4876800"/>
            <a:ext cx="1676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600" y="1340450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752600" y="1842700"/>
            <a:ext cx="10374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52600" y="2286000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10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18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1524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</a:t>
            </a:r>
            <a:r>
              <a:rPr lang="en-US" sz="1000" b="1" dirty="0" smtClean="0"/>
              <a:t>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</a:t>
            </a:r>
            <a:r>
              <a:rPr lang="en-US" sz="1000" b="1" dirty="0" smtClean="0"/>
              <a:t>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Assign/Execute/Commit/Abandon/Invalidate/View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95600" y="990600"/>
            <a:ext cx="1256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Program-Save As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</a:t>
            </a:r>
            <a:r>
              <a:rPr lang="en-US" sz="1000" b="1" dirty="0" smtClean="0"/>
              <a:t>Programs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22683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573179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Priority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895600" y="1444823"/>
            <a:ext cx="8149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Invalidate</a:t>
            </a:r>
            <a:endParaRPr lang="en-US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1444823"/>
            <a:ext cx="8398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View Data</a:t>
            </a:r>
            <a:endParaRPr lang="en-US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792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Execute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2438400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2579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972579" y="1905000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053020" y="2151221"/>
          <a:ext cx="1726550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538684"/>
                <a:gridCol w="104499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972579" y="296584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Recipe</a:t>
            </a:r>
            <a:endParaRPr lang="en-US" sz="1000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048779" y="3212067"/>
          <a:ext cx="1752600" cy="457200"/>
        </p:xfrm>
        <a:graphic>
          <a:graphicData uri="http://schemas.openxmlformats.org/drawingml/2006/table">
            <a:tbl>
              <a:tblPr/>
              <a:tblGrid>
                <a:gridCol w="142875"/>
                <a:gridCol w="495162"/>
                <a:gridCol w="111456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Progress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972579" y="4401979"/>
            <a:ext cx="10486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 Recipe</a:t>
            </a:r>
            <a:endParaRPr lang="en-US" sz="10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058392" y="4648200"/>
          <a:ext cx="1334367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3877579" y="4401979"/>
            <a:ext cx="8899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 Recipe</a:t>
            </a:r>
            <a:endParaRPr lang="en-US" sz="1000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3953779" y="4648200"/>
          <a:ext cx="2258380" cy="304800"/>
        </p:xfrm>
        <a:graphic>
          <a:graphicData uri="http://schemas.openxmlformats.org/drawingml/2006/table">
            <a:tbl>
              <a:tblPr/>
              <a:tblGrid>
                <a:gridCol w="142875"/>
                <a:gridCol w="595746"/>
                <a:gridCol w="595746"/>
                <a:gridCol w="92401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2000mA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887192" y="4935379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02" name="Rectangle 101"/>
          <p:cNvSpPr/>
          <p:nvPr/>
        </p:nvSpPr>
        <p:spPr>
          <a:xfrm>
            <a:off x="3953779" y="5181600"/>
            <a:ext cx="2667000" cy="5994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982192" y="49530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159" name="Rectangle 158"/>
          <p:cNvSpPr/>
          <p:nvPr/>
        </p:nvSpPr>
        <p:spPr>
          <a:xfrm>
            <a:off x="2058392" y="5181600"/>
            <a:ext cx="1676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2048779" y="1066800"/>
          <a:ext cx="5335316" cy="762000"/>
        </p:xfrm>
        <a:graphic>
          <a:graphicData uri="http://schemas.openxmlformats.org/drawingml/2006/table">
            <a:tbl>
              <a:tblPr/>
              <a:tblGrid>
                <a:gridCol w="120295"/>
                <a:gridCol w="691143"/>
                <a:gridCol w="484462"/>
                <a:gridCol w="621698"/>
                <a:gridCol w="358799"/>
                <a:gridCol w="477838"/>
                <a:gridCol w="877982"/>
                <a:gridCol w="1093498"/>
                <a:gridCol w="60960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Duration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BLP663-02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6087379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706379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92179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734579" y="3406163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20379" y="3406163"/>
            <a:ext cx="304800" cy="7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145267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972579" y="3810000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Executors</a:t>
            </a:r>
            <a:endParaRPr lang="en-US" sz="1000" dirty="0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2057400" y="4056221"/>
          <a:ext cx="5483301" cy="304800"/>
        </p:xfrm>
        <a:graphic>
          <a:graphicData uri="http://schemas.openxmlformats.org/drawingml/2006/table">
            <a:tbl>
              <a:tblPr/>
              <a:tblGrid>
                <a:gridCol w="135390"/>
                <a:gridCol w="363538"/>
                <a:gridCol w="477838"/>
                <a:gridCol w="419100"/>
                <a:gridCol w="300038"/>
                <a:gridCol w="149225"/>
                <a:gridCol w="465138"/>
                <a:gridCol w="425450"/>
                <a:gridCol w="564539"/>
                <a:gridCol w="218304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Assign/Execute/Commit/Invalidate/View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8" name="Straight Connector 107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895600" y="1444823"/>
            <a:ext cx="6912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Commit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116" name="Rectangle 115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118" name="Rectangle 117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451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</a:t>
            </a:r>
            <a:r>
              <a:rPr lang="en-US" sz="1200" b="1" dirty="0" smtClean="0"/>
              <a:t>Type-Create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</a:t>
            </a:r>
            <a:r>
              <a:rPr lang="en-US" sz="1200" b="1" dirty="0" smtClean="0"/>
              <a:t>Type-</a:t>
            </a:r>
            <a:r>
              <a:rPr lang="en-US" altLang="zh-CN" sz="1200" b="1" dirty="0" smtClean="0"/>
              <a:t>Edit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20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</a:t>
            </a:r>
            <a:r>
              <a:rPr lang="en-US" sz="1200" b="1" dirty="0" smtClean="0"/>
              <a:t>Type-</a:t>
            </a:r>
            <a:r>
              <a:rPr lang="en-US" sz="1200" b="1" dirty="0" smtClean="0"/>
              <a:t>Save As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111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1752600"/>
            <a:ext cx="6612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Recipes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24951</TotalTime>
  <Words>3021</Words>
  <Application>Microsoft Office PowerPoint</Application>
  <PresentationFormat>On-screen Show (4:3)</PresentationFormat>
  <Paragraphs>2502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2001</cp:revision>
  <dcterms:created xsi:type="dcterms:W3CDTF">2006-08-16T00:00:00Z</dcterms:created>
  <dcterms:modified xsi:type="dcterms:W3CDTF">2019-05-30T08:21:08Z</dcterms:modified>
</cp:coreProperties>
</file>