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7997"/>
          <c:y val="7.2453130858642675E-2"/>
          <c:w val="0.26903652668416445"/>
          <c:h val="0.92754686914135731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83321984"/>
        <c:axId val="83331712"/>
      </c:barChart>
      <c:catAx>
        <c:axId val="8332198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83331712"/>
        <c:crosses val="autoZero"/>
        <c:auto val="1"/>
        <c:lblAlgn val="ctr"/>
        <c:lblOffset val="100"/>
      </c:catAx>
      <c:valAx>
        <c:axId val="83331712"/>
        <c:scaling>
          <c:orientation val="minMax"/>
        </c:scaling>
        <c:delete val="1"/>
        <c:axPos val="l"/>
        <c:numFmt formatCode="0%" sourceLinked="1"/>
        <c:tickLblPos val="none"/>
        <c:crossAx val="83321984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004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381000"/>
            <a:ext cx="17526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124200"/>
            <a:ext cx="17526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4469" y="3782199"/>
            <a:ext cx="74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Batteries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269" y="3962400"/>
            <a:ext cx="55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Pack1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269" y="4163199"/>
            <a:ext cx="55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Pack2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469" y="4419600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Chambers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9269" y="459980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Hong Zhan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3581400"/>
            <a:ext cx="576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Assets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4800600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Programs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3581400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" y="4800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4980801"/>
            <a:ext cx="738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Requests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49808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" y="2743200"/>
            <a:ext cx="17526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Dash Board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838200"/>
            <a:ext cx="900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Model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1002156"/>
            <a:ext cx="960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Battery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1166112"/>
            <a:ext cx="1067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Chamber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1330068"/>
            <a:ext cx="872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Tester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1494024"/>
            <a:ext cx="1046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Program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" y="1657980"/>
            <a:ext cx="1307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Sub Program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" y="1821936"/>
            <a:ext cx="908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Recipe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1985892"/>
            <a:ext cx="1508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Chamber Recipe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2149848"/>
            <a:ext cx="131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Tester Recipe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2313801"/>
            <a:ext cx="9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u="sng" dirty="0" smtClean="0">
                <a:solidFill>
                  <a:srgbClr val="0070C0"/>
                </a:solidFill>
              </a:rPr>
              <a:t>New Request</a:t>
            </a:r>
            <a:endParaRPr lang="en-US" sz="1200" i="1" u="sng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09800" y="457200"/>
            <a:ext cx="662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Workspaces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33600" y="381000"/>
            <a:ext cx="6781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39688" y="942201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382688" y="990600"/>
            <a:ext cx="9600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Battery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631578" y="990600"/>
            <a:ext cx="5500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Pack1</a:t>
            </a:r>
            <a:endParaRPr lang="en-US" sz="12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209800" y="914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361766" y="914400"/>
            <a:ext cx="0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209800" y="914400"/>
            <a:ext cx="0" cy="5029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09800" y="5943600"/>
            <a:ext cx="6629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839200" y="12954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52800" y="1295400"/>
            <a:ext cx="5486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52800" y="990600"/>
            <a:ext cx="1295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648200" y="99060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48200" y="990600"/>
            <a:ext cx="83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486400" y="99060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48000" y="990600"/>
            <a:ext cx="237566" cy="21544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334434" y="1029634"/>
            <a:ext cx="237566" cy="21544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172634" y="1029634"/>
            <a:ext cx="237566" cy="21544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X</a:t>
            </a:r>
            <a:endParaRPr lang="en-US" sz="800" dirty="0"/>
          </a:p>
        </p:txBody>
      </p: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52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400</cp:revision>
  <dcterms:created xsi:type="dcterms:W3CDTF">2006-08-16T00:00:00Z</dcterms:created>
  <dcterms:modified xsi:type="dcterms:W3CDTF">2019-05-17T03:06:45Z</dcterms:modified>
</cp:coreProperties>
</file>