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omments/comment5.xml" ContentType="application/vnd.openxmlformats-officedocument.presentationml.comment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2" r:id="rId2"/>
    <p:sldId id="302" r:id="rId3"/>
    <p:sldId id="306" r:id="rId4"/>
    <p:sldId id="307" r:id="rId5"/>
    <p:sldId id="258" r:id="rId6"/>
    <p:sldId id="303" r:id="rId7"/>
    <p:sldId id="291" r:id="rId8"/>
    <p:sldId id="304" r:id="rId9"/>
    <p:sldId id="294" r:id="rId10"/>
    <p:sldId id="305" r:id="rId11"/>
    <p:sldId id="296" r:id="rId12"/>
    <p:sldId id="311" r:id="rId13"/>
    <p:sldId id="339" r:id="rId14"/>
    <p:sldId id="310" r:id="rId15"/>
    <p:sldId id="332" r:id="rId16"/>
    <p:sldId id="341" r:id="rId17"/>
    <p:sldId id="342" r:id="rId18"/>
    <p:sldId id="346" r:id="rId19"/>
    <p:sldId id="343" r:id="rId20"/>
    <p:sldId id="344" r:id="rId21"/>
    <p:sldId id="347" r:id="rId22"/>
    <p:sldId id="348" r:id="rId23"/>
    <p:sldId id="349" r:id="rId24"/>
    <p:sldId id="35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.chen" initials="l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400" dirty="0"/>
              <a:t>Task Status</a:t>
            </a:r>
          </a:p>
        </c:rich>
      </c:tx>
      <c:layout>
        <c:manualLayout>
          <c:xMode val="edge"/>
          <c:yMode val="edge"/>
          <c:x val="0.26867180664916884"/>
          <c:y val="7.1428571428571494E-2"/>
        </c:manualLayout>
      </c:layout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Task Status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Waiting</c:v>
                </c:pt>
                <c:pt idx="1">
                  <c:v>Executing</c:v>
                </c:pt>
                <c:pt idx="2">
                  <c:v>Completed</c:v>
                </c:pt>
                <c:pt idx="3">
                  <c:v>Invalid</c:v>
                </c:pt>
                <c:pt idx="4">
                  <c:v>Abandoned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8.2000000000000011</c:v>
                </c:pt>
                <c:pt idx="1">
                  <c:v>1.4</c:v>
                </c:pt>
                <c:pt idx="2">
                  <c:v>1.2</c:v>
                </c:pt>
                <c:pt idx="3">
                  <c:v>3.2</c:v>
                </c:pt>
                <c:pt idx="4">
                  <c:v>5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4415791776028064"/>
          <c:y val="7.2453130858642967E-2"/>
          <c:w val="0.26903652668416445"/>
          <c:h val="0.92754686914135598"/>
        </c:manualLayout>
      </c:layout>
      <c:txPr>
        <a:bodyPr/>
        <a:lstStyle/>
        <a:p>
          <a:pPr>
            <a:defRPr sz="10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percentStack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prstClr val="black"/>
              </a:solidFill>
            </a:ln>
          </c:spPr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prstClr val="white">
                <a:lumMod val="95000"/>
              </a:prstClr>
            </a:solidFill>
            <a:ln>
              <a:solidFill>
                <a:schemeClr val="tx1"/>
              </a:solidFill>
            </a:ln>
          </c:spPr>
          <c:cat>
            <c:strRef>
              <c:f>Sheet1!$A$2:$A$4</c:f>
              <c:strCache>
                <c:ptCount val="3"/>
                <c:pt idx="0">
                  <c:v>Battery</c:v>
                </c:pt>
                <c:pt idx="1">
                  <c:v>Chamber</c:v>
                </c:pt>
                <c:pt idx="2">
                  <c:v>Tester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</c:ser>
        <c:overlap val="100"/>
        <c:axId val="111133440"/>
        <c:axId val="111134976"/>
      </c:barChart>
      <c:catAx>
        <c:axId val="111133440"/>
        <c:scaling>
          <c:orientation val="minMax"/>
        </c:scaling>
        <c:axPos val="b"/>
        <c:tickLblPos val="nextTo"/>
        <c:txPr>
          <a:bodyPr/>
          <a:lstStyle/>
          <a:p>
            <a:pPr>
              <a:defRPr sz="1000" baseline="0"/>
            </a:pPr>
            <a:endParaRPr lang="en-US"/>
          </a:p>
        </c:txPr>
        <c:crossAx val="111134976"/>
        <c:crosses val="autoZero"/>
        <c:auto val="1"/>
        <c:lblAlgn val="ctr"/>
        <c:lblOffset val="100"/>
      </c:catAx>
      <c:valAx>
        <c:axId val="111134976"/>
        <c:scaling>
          <c:orientation val="minMax"/>
        </c:scaling>
        <c:delete val="1"/>
        <c:axPos val="l"/>
        <c:numFmt formatCode="0%" sourceLinked="1"/>
        <c:tickLblPos val="none"/>
        <c:crossAx val="111133440"/>
        <c:crosses val="autoZero"/>
        <c:crossBetween val="between"/>
      </c:valAx>
      <c:spPr>
        <a:noFill/>
      </c:spPr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03T14:33:50.148" idx="8">
    <p:pos x="4547" y="2928"/>
    <p:text>点击Item跳转到Programs页面，选中相同Item</p:text>
  </p:cm>
  <p:cm authorId="0" dt="2019-06-05T14:45:05.602" idx="10">
    <p:pos x="5209" y="1370"/>
    <p:text>Ready的意义：
我们并非一次只做一个Recipe。大部分时候我们希望能把同样温度条件的Recipe放到一起做。
首先我们Assign Assets给一个Recipe A，那么这个Recipe A的Status从Waiting变成Ready。然后我们给另外一个Recipe B Assign Assets的时候，如果它跟Ready List里的Recipe A有一样的Chamber Recipe，那么可以把同一个Chamber Assign给Recipe B。否则不可。
6/5：
因为简化了Template，不再有单独的ChamberRecipe，所以去掉Ready这个状态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03T14:34:21.631" idx="9">
    <p:pos x="3434" y="1922"/>
    <p:text>点击Battery Item跳转到Battery页面，并选中相同的Battery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03T14:34:34.450" idx="11">
    <p:pos x="3297" y="2167"/>
    <p:text>点击Record中的Item，会跳转到Programs那边去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03T10:57:05.181" idx="12">
    <p:pos x="3834" y="2270"/>
    <p:text>双击Record中的Item，会跳转到Programs那边去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06-03T14:34:55.341" idx="13">
    <p:pos x="4113" y="2982"/>
    <p:text>点击Record中的Item，会跳转到Programs那边去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BB726-B4AA-437F-9776-1FB3CA074112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37C12-5E07-45B0-A7E9-9BAA4E2BC3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491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381000" y="685800"/>
            <a:ext cx="8458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143000"/>
            <a:ext cx="0" cy="480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Chart 45"/>
          <p:cNvGraphicFramePr/>
          <p:nvPr/>
        </p:nvGraphicFramePr>
        <p:xfrm>
          <a:off x="5181600" y="1295400"/>
          <a:ext cx="36576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7" name="Chart 46"/>
          <p:cNvGraphicFramePr/>
          <p:nvPr/>
        </p:nvGraphicFramePr>
        <p:xfrm>
          <a:off x="2667000" y="1828800"/>
          <a:ext cx="2362200" cy="144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3276600" y="1524000"/>
            <a:ext cx="115134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Assets Usage</a:t>
            </a:r>
            <a:endParaRPr 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584973" y="3733800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Executing List</a:t>
            </a:r>
            <a:endParaRPr lang="en-US" sz="1000" b="1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3657600" y="4114800"/>
          <a:ext cx="3352800" cy="3048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  <a:gridCol w="9144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03:35:22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3581400" y="4572000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Waiting </a:t>
            </a:r>
            <a:r>
              <a:rPr lang="en-US" sz="1000" b="1" dirty="0" smtClean="0"/>
              <a:t>List</a:t>
            </a:r>
            <a:endParaRPr lang="en-US" sz="1000" b="1" dirty="0"/>
          </a:p>
        </p:txBody>
      </p: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657600" y="4953000"/>
          <a:ext cx="2743200" cy="76200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9144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Room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D04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Assign/Execute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81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Assets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0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57200" y="1143000"/>
            <a:ext cx="0" cy="1524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6613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2667000"/>
            <a:ext cx="0" cy="3200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6764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764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8194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410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48200" y="914400"/>
            <a:ext cx="6314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Tester</a:t>
            </a:r>
            <a:endParaRPr lang="en-US" sz="1400" b="1" dirty="0"/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4724400" y="1371600"/>
          <a:ext cx="13731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Chroma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4724400" y="3065621"/>
          <a:ext cx="7508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4648200" y="2743200"/>
            <a:ext cx="61747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Channel</a:t>
            </a:r>
            <a:endParaRPr lang="en-US" sz="1000" b="1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4724400" y="4648200"/>
          <a:ext cx="168433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2019-05-28 9:35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648200" y="4325779"/>
            <a:ext cx="5565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Record</a:t>
            </a:r>
            <a:endParaRPr lang="en-US" sz="1000" b="1" dirty="0"/>
          </a:p>
        </p:txBody>
      </p:sp>
      <p:sp>
        <p:nvSpPr>
          <p:cNvPr id="42" name="Rectangle 41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895600" y="1444823"/>
            <a:ext cx="10268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Tester-Create</a:t>
            </a:r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276600" y="2877979"/>
            <a:ext cx="9204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Manufacturer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76600" y="3335179"/>
            <a:ext cx="106631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Channel number</a:t>
            </a:r>
            <a:endParaRPr lang="en-US" sz="1000" b="1" dirty="0"/>
          </a:p>
        </p:txBody>
      </p:sp>
      <p:sp>
        <p:nvSpPr>
          <p:cNvPr id="52" name="Rectangle 51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6613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2667000"/>
            <a:ext cx="0" cy="3200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6764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6764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819400" y="7620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410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48200" y="914400"/>
            <a:ext cx="6314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Tester</a:t>
            </a:r>
            <a:endParaRPr lang="en-US" sz="1400" b="1" dirty="0"/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4724400" y="1371600"/>
          <a:ext cx="2133600" cy="762000"/>
        </p:xfrm>
        <a:graphic>
          <a:graphicData uri="http://schemas.openxmlformats.org/drawingml/2006/table">
            <a:tbl>
              <a:tblPr/>
              <a:tblGrid>
                <a:gridCol w="137487"/>
                <a:gridCol w="665371"/>
                <a:gridCol w="665371"/>
                <a:gridCol w="66537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Chroma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4724400" y="3065621"/>
          <a:ext cx="7508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79" name="TextBox 78"/>
          <p:cNvSpPr txBox="1"/>
          <p:nvPr/>
        </p:nvSpPr>
        <p:spPr>
          <a:xfrm>
            <a:off x="4648200" y="2743200"/>
            <a:ext cx="61747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Channel</a:t>
            </a:r>
            <a:endParaRPr lang="en-US" sz="1000" b="1" dirty="0"/>
          </a:p>
        </p:txBody>
      </p:sp>
      <p:graphicFrame>
        <p:nvGraphicFramePr>
          <p:cNvPr id="81" name="Table 80"/>
          <p:cNvGraphicFramePr>
            <a:graphicFrameLocks noGrp="1"/>
          </p:cNvGraphicFramePr>
          <p:nvPr/>
        </p:nvGraphicFramePr>
        <p:xfrm>
          <a:off x="4724400" y="4648200"/>
          <a:ext cx="168433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2019-05-28 9:35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648200" y="4325779"/>
            <a:ext cx="5565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Record</a:t>
            </a:r>
            <a:endParaRPr lang="en-US" sz="1000" b="1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810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1698625" cy="2590800"/>
        </p:xfrm>
        <a:graphic>
          <a:graphicData uri="http://schemas.openxmlformats.org/drawingml/2006/table">
            <a:tbl>
              <a:tblPr/>
              <a:tblGrid>
                <a:gridCol w="142875"/>
                <a:gridCol w="965200"/>
                <a:gridCol w="5905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47244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87623"/>
            <a:ext cx="11355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Sub Program</a:t>
            </a:r>
            <a:endParaRPr lang="en-US" sz="1400" b="1" dirty="0"/>
          </a:p>
        </p:txBody>
      </p:sp>
      <p:sp>
        <p:nvSpPr>
          <p:cNvPr id="73" name="Rectangle 7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895600" y="1444823"/>
            <a:ext cx="146161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Sub Program-Create</a:t>
            </a:r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0480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3810000" y="2438400"/>
            <a:ext cx="23622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0 deg 1C charge 0.5C discharge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581400" y="1981200"/>
            <a:ext cx="76200" cy="762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733800" y="1905000"/>
            <a:ext cx="65755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One Test</a:t>
            </a:r>
            <a:endParaRPr lang="en-US" sz="1000" b="1" dirty="0"/>
          </a:p>
        </p:txBody>
      </p:sp>
      <p:sp>
        <p:nvSpPr>
          <p:cNvPr id="90" name="Oval 89"/>
          <p:cNvSpPr/>
          <p:nvPr/>
        </p:nvSpPr>
        <p:spPr>
          <a:xfrm>
            <a:off x="4755854" y="1981200"/>
            <a:ext cx="76200" cy="762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908254" y="1905000"/>
            <a:ext cx="71846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Two Tests</a:t>
            </a:r>
            <a:endParaRPr lang="en-US" sz="1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810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1698625" cy="2590800"/>
        </p:xfrm>
        <a:graphic>
          <a:graphicData uri="http://schemas.openxmlformats.org/drawingml/2006/table">
            <a:tbl>
              <a:tblPr/>
              <a:tblGrid>
                <a:gridCol w="142875"/>
                <a:gridCol w="965200"/>
                <a:gridCol w="5905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Estimated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13:50:23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47244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87623"/>
            <a:ext cx="113550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Sub Program</a:t>
            </a:r>
            <a:endParaRPr lang="en-US" sz="1400" b="1" dirty="0"/>
          </a:p>
        </p:txBody>
      </p:sp>
      <p:sp>
        <p:nvSpPr>
          <p:cNvPr id="73" name="Rectangle 7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895600" y="1444823"/>
            <a:ext cx="146161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Sub Program-Create</a:t>
            </a:r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0480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3810000" y="2438400"/>
            <a:ext cx="23622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Room 1C charge, -20 deg 0.5C discharge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3581400" y="1981200"/>
            <a:ext cx="76200" cy="762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733800" y="1905000"/>
            <a:ext cx="65755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One Test</a:t>
            </a:r>
            <a:endParaRPr lang="en-US" sz="1000" b="1" dirty="0"/>
          </a:p>
        </p:txBody>
      </p:sp>
      <p:sp>
        <p:nvSpPr>
          <p:cNvPr id="90" name="Oval 89"/>
          <p:cNvSpPr/>
          <p:nvPr/>
        </p:nvSpPr>
        <p:spPr>
          <a:xfrm>
            <a:off x="4755854" y="1981200"/>
            <a:ext cx="76200" cy="76200"/>
          </a:xfrm>
          <a:prstGeom prst="ellipse">
            <a:avLst/>
          </a:prstGeom>
          <a:solidFill>
            <a:schemeClr val="tx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908254" y="1905000"/>
            <a:ext cx="71846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Two Tests</a:t>
            </a:r>
            <a:endParaRPr lang="en-US" sz="1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3752850" y="1301354"/>
          <a:ext cx="1809749" cy="2590800"/>
        </p:xfrm>
        <a:graphic>
          <a:graphicData uri="http://schemas.openxmlformats.org/drawingml/2006/table">
            <a:tbl>
              <a:tblPr/>
              <a:tblGrid>
                <a:gridCol w="123739"/>
                <a:gridCol w="533038"/>
                <a:gridCol w="576486"/>
                <a:gridCol w="576486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 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Count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2" name="Rectangle 61"/>
          <p:cNvSpPr/>
          <p:nvPr/>
        </p:nvSpPr>
        <p:spPr>
          <a:xfrm>
            <a:off x="47244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57600" y="987623"/>
            <a:ext cx="113550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Sub Program</a:t>
            </a:r>
          </a:p>
          <a:p>
            <a:endParaRPr lang="en-US" sz="1400" b="1" dirty="0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1524000" y="2133600"/>
            <a:ext cx="0" cy="381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381000" y="16764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810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4572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V="1">
            <a:off x="4572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524000" y="6858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752600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52600" y="3335179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1833041" y="3581400"/>
          <a:ext cx="2586559" cy="2286000"/>
        </p:xfrm>
        <a:graphic>
          <a:graphicData uri="http://schemas.openxmlformats.org/drawingml/2006/table">
            <a:tbl>
              <a:tblPr/>
              <a:tblGrid>
                <a:gridCol w="142875"/>
                <a:gridCol w="1692275"/>
                <a:gridCol w="751409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 deg 1C charge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Room 1C charge, -20 deg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1/2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1828796" y="1066800"/>
          <a:ext cx="5489680" cy="2286000"/>
        </p:xfrm>
        <a:graphic>
          <a:graphicData uri="http://schemas.openxmlformats.org/drawingml/2006/table">
            <a:tbl>
              <a:tblPr/>
              <a:tblGrid>
                <a:gridCol w="146654"/>
                <a:gridCol w="804244"/>
                <a:gridCol w="563741"/>
                <a:gridCol w="723435"/>
                <a:gridCol w="800396"/>
                <a:gridCol w="1193679"/>
                <a:gridCol w="514350"/>
                <a:gridCol w="74318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RC 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Rectangle 221"/>
          <p:cNvSpPr/>
          <p:nvPr/>
        </p:nvSpPr>
        <p:spPr>
          <a:xfrm>
            <a:off x="5867400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953000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638800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0668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8" name="TextBox 227"/>
          <p:cNvSpPr txBox="1"/>
          <p:nvPr/>
        </p:nvSpPr>
        <p:spPr>
          <a:xfrm>
            <a:off x="4495800" y="3352800"/>
            <a:ext cx="47000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Test1</a:t>
            </a:r>
            <a:endParaRPr lang="en-US" sz="1000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80621" y="3599021"/>
          <a:ext cx="4130177" cy="4572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Invalid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49" name="Straight Connector 24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4173379"/>
            <a:ext cx="47000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Test2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48006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572000" y="5029200"/>
            <a:ext cx="4114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17526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10668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19600" y="42672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19600" y="35814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572000" y="4419600"/>
          <a:ext cx="4130177" cy="3048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752600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52600" y="3335179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1833041" y="3581400"/>
          <a:ext cx="2586559" cy="2286000"/>
        </p:xfrm>
        <a:graphic>
          <a:graphicData uri="http://schemas.openxmlformats.org/drawingml/2006/table">
            <a:tbl>
              <a:tblPr/>
              <a:tblGrid>
                <a:gridCol w="142875"/>
                <a:gridCol w="1692275"/>
                <a:gridCol w="751409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 deg 1C charge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Room 1C charge, -20 deg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1/2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1828796" y="1066800"/>
          <a:ext cx="5489680" cy="2286000"/>
        </p:xfrm>
        <a:graphic>
          <a:graphicData uri="http://schemas.openxmlformats.org/drawingml/2006/table">
            <a:tbl>
              <a:tblPr/>
              <a:tblGrid>
                <a:gridCol w="146654"/>
                <a:gridCol w="804244"/>
                <a:gridCol w="563741"/>
                <a:gridCol w="723435"/>
                <a:gridCol w="800396"/>
                <a:gridCol w="1193679"/>
                <a:gridCol w="514350"/>
                <a:gridCol w="74318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RC 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Rectangle 221"/>
          <p:cNvSpPr/>
          <p:nvPr/>
        </p:nvSpPr>
        <p:spPr>
          <a:xfrm>
            <a:off x="5867400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953000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638800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0668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8" name="TextBox 227"/>
          <p:cNvSpPr txBox="1"/>
          <p:nvPr/>
        </p:nvSpPr>
        <p:spPr>
          <a:xfrm>
            <a:off x="4495800" y="3352800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Part1 Executors</a:t>
            </a:r>
            <a:endParaRPr lang="en-US" sz="1000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80621" y="3599021"/>
          <a:ext cx="4130177" cy="4572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Invalid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49" name="Straight Connector 24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4173379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Part2 Executors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48006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572000" y="5029200"/>
            <a:ext cx="4114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17526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10668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19600" y="42672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19600" y="35814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572000" y="4419600"/>
          <a:ext cx="4130177" cy="3048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743200" y="990600"/>
            <a:ext cx="41148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895600" y="990600"/>
            <a:ext cx="11875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Program-Create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971800" y="1295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2971800" y="3200400"/>
            <a:ext cx="16764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953000" y="3200400"/>
            <a:ext cx="1752600" cy="2057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486400" y="54102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62400" y="1295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3161433" y="3276600"/>
          <a:ext cx="1334367" cy="18288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5142633" y="3276600"/>
          <a:ext cx="1334367" cy="1524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971800" y="2877979"/>
            <a:ext cx="91884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Sub Programs</a:t>
            </a:r>
            <a:endParaRPr lang="en-US" sz="1000" b="1" dirty="0"/>
          </a:p>
        </p:txBody>
      </p:sp>
      <p:sp>
        <p:nvSpPr>
          <p:cNvPr id="46" name="Rectangle 45"/>
          <p:cNvSpPr/>
          <p:nvPr/>
        </p:nvSpPr>
        <p:spPr>
          <a:xfrm>
            <a:off x="6629400" y="9906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71800" y="1641158"/>
            <a:ext cx="7280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Requester</a:t>
            </a:r>
            <a:endParaRPr lang="en-US" sz="1000" b="1" dirty="0"/>
          </a:p>
        </p:txBody>
      </p:sp>
      <p:sp>
        <p:nvSpPr>
          <p:cNvPr id="55" name="Rectangle 54"/>
          <p:cNvSpPr/>
          <p:nvPr/>
        </p:nvSpPr>
        <p:spPr>
          <a:xfrm>
            <a:off x="3962400" y="1641158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971800" y="1945958"/>
            <a:ext cx="8996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 Date</a:t>
            </a:r>
            <a:endParaRPr lang="en-US" sz="1000" b="1" dirty="0"/>
          </a:p>
        </p:txBody>
      </p:sp>
      <p:sp>
        <p:nvSpPr>
          <p:cNvPr id="58" name="Rectangle 57"/>
          <p:cNvSpPr/>
          <p:nvPr/>
        </p:nvSpPr>
        <p:spPr>
          <a:xfrm>
            <a:off x="3962400" y="19635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971800" y="2268379"/>
            <a:ext cx="86594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 </a:t>
            </a:r>
            <a:r>
              <a:rPr lang="en-US" altLang="zh-CN" sz="1000" b="1" dirty="0" smtClean="0"/>
              <a:t>Type</a:t>
            </a:r>
            <a:endParaRPr lang="en-US" sz="1000" b="1" dirty="0"/>
          </a:p>
        </p:txBody>
      </p:sp>
      <p:sp>
        <p:nvSpPr>
          <p:cNvPr id="60" name="Rectangle 59"/>
          <p:cNvSpPr/>
          <p:nvPr/>
        </p:nvSpPr>
        <p:spPr>
          <a:xfrm>
            <a:off x="3962400" y="2286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71800" y="2573179"/>
            <a:ext cx="79380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62" name="Rectangle 61"/>
          <p:cNvSpPr/>
          <p:nvPr/>
        </p:nvSpPr>
        <p:spPr>
          <a:xfrm>
            <a:off x="3962400" y="2590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752600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52600" y="3335179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1833041" y="3581400"/>
          <a:ext cx="2586559" cy="2286000"/>
        </p:xfrm>
        <a:graphic>
          <a:graphicData uri="http://schemas.openxmlformats.org/drawingml/2006/table">
            <a:tbl>
              <a:tblPr/>
              <a:tblGrid>
                <a:gridCol w="142875"/>
                <a:gridCol w="1692275"/>
                <a:gridCol w="751409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 deg 1C charge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Room 1C charge, -20 deg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1/2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1828796" y="1066800"/>
          <a:ext cx="5489680" cy="2286000"/>
        </p:xfrm>
        <a:graphic>
          <a:graphicData uri="http://schemas.openxmlformats.org/drawingml/2006/table">
            <a:tbl>
              <a:tblPr/>
              <a:tblGrid>
                <a:gridCol w="146654"/>
                <a:gridCol w="804244"/>
                <a:gridCol w="563741"/>
                <a:gridCol w="723435"/>
                <a:gridCol w="800396"/>
                <a:gridCol w="1193679"/>
                <a:gridCol w="514350"/>
                <a:gridCol w="74318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RC 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Rectangle 221"/>
          <p:cNvSpPr/>
          <p:nvPr/>
        </p:nvSpPr>
        <p:spPr>
          <a:xfrm>
            <a:off x="5867400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953000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638800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0668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8" name="TextBox 227"/>
          <p:cNvSpPr txBox="1"/>
          <p:nvPr/>
        </p:nvSpPr>
        <p:spPr>
          <a:xfrm>
            <a:off x="4495800" y="3352800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Part1 Executors</a:t>
            </a:r>
            <a:endParaRPr lang="en-US" sz="1000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80621" y="3599021"/>
          <a:ext cx="4130177" cy="4572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Invalid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49" name="Straight Connector 24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4173379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Part2 Executors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48006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572000" y="5029200"/>
            <a:ext cx="4114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17526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10668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19600" y="42672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19600" y="35814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572000" y="4419600"/>
          <a:ext cx="4130177" cy="3048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743200" y="990600"/>
            <a:ext cx="41148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895600" y="990600"/>
            <a:ext cx="102194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Program-Edit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971800" y="1295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2971800" y="3200400"/>
            <a:ext cx="16764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953000" y="3200400"/>
            <a:ext cx="1752600" cy="2057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486400" y="54102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161433" y="3276600"/>
          <a:ext cx="1334367" cy="18288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142633" y="3276600"/>
          <a:ext cx="1334367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971800" y="2877979"/>
            <a:ext cx="91884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Sub Programs</a:t>
            </a:r>
            <a:endParaRPr lang="en-US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6629400" y="9906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71800" y="1641158"/>
            <a:ext cx="7280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Requester</a:t>
            </a:r>
            <a:endParaRPr lang="en-US" sz="1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971800" y="1945958"/>
            <a:ext cx="8996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 Date</a:t>
            </a:r>
            <a:endParaRPr 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971800" y="2268379"/>
            <a:ext cx="86594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 </a:t>
            </a:r>
            <a:r>
              <a:rPr lang="en-US" altLang="zh-CN" sz="1000" b="1" dirty="0" smtClean="0"/>
              <a:t>Type</a:t>
            </a:r>
            <a:endParaRPr lang="en-US" sz="1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971800" y="2573179"/>
            <a:ext cx="79380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58" name="Rectangle 57"/>
          <p:cNvSpPr/>
          <p:nvPr/>
        </p:nvSpPr>
        <p:spPr>
          <a:xfrm>
            <a:off x="3962400" y="1295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962400" y="1641158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62400" y="19635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62400" y="2286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62400" y="2590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752600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52600" y="3335179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1833041" y="3581400"/>
          <a:ext cx="2586559" cy="2286000"/>
        </p:xfrm>
        <a:graphic>
          <a:graphicData uri="http://schemas.openxmlformats.org/drawingml/2006/table">
            <a:tbl>
              <a:tblPr/>
              <a:tblGrid>
                <a:gridCol w="142875"/>
                <a:gridCol w="1692275"/>
                <a:gridCol w="751409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 deg 1C charge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Room 1C charge, -20 deg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1/2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1828796" y="1066800"/>
          <a:ext cx="5489680" cy="2286000"/>
        </p:xfrm>
        <a:graphic>
          <a:graphicData uri="http://schemas.openxmlformats.org/drawingml/2006/table">
            <a:tbl>
              <a:tblPr/>
              <a:tblGrid>
                <a:gridCol w="146654"/>
                <a:gridCol w="804244"/>
                <a:gridCol w="563741"/>
                <a:gridCol w="723435"/>
                <a:gridCol w="800396"/>
                <a:gridCol w="1193679"/>
                <a:gridCol w="514350"/>
                <a:gridCol w="74318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RC 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Rectangle 221"/>
          <p:cNvSpPr/>
          <p:nvPr/>
        </p:nvSpPr>
        <p:spPr>
          <a:xfrm>
            <a:off x="5867400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953000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638800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0668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8" name="TextBox 227"/>
          <p:cNvSpPr txBox="1"/>
          <p:nvPr/>
        </p:nvSpPr>
        <p:spPr>
          <a:xfrm>
            <a:off x="4495800" y="3352800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Part1 Executors</a:t>
            </a:r>
            <a:endParaRPr lang="en-US" sz="1000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80621" y="3599021"/>
          <a:ext cx="4130177" cy="4572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Invalid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49" name="Straight Connector 24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4173379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Part2 Executors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48006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572000" y="5029200"/>
            <a:ext cx="4114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17526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10668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19600" y="42672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19600" y="35814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572000" y="4419600"/>
          <a:ext cx="4130177" cy="3048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743200" y="990600"/>
            <a:ext cx="41148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895600" y="990600"/>
            <a:ext cx="102194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Program-Edit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971800" y="1295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2971800" y="3200400"/>
            <a:ext cx="16764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953000" y="3200400"/>
            <a:ext cx="1752600" cy="2057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486400" y="54102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161433" y="3276600"/>
          <a:ext cx="1334367" cy="18288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142633" y="3276600"/>
          <a:ext cx="1334367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2971800" y="2877979"/>
            <a:ext cx="91884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Sub Programs</a:t>
            </a:r>
            <a:endParaRPr lang="en-US" sz="1000" b="1" dirty="0"/>
          </a:p>
        </p:txBody>
      </p:sp>
      <p:sp>
        <p:nvSpPr>
          <p:cNvPr id="45" name="Rectangle 44"/>
          <p:cNvSpPr/>
          <p:nvPr/>
        </p:nvSpPr>
        <p:spPr>
          <a:xfrm>
            <a:off x="6629400" y="9906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71800" y="1641158"/>
            <a:ext cx="7280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Requester</a:t>
            </a:r>
            <a:endParaRPr lang="en-US" sz="10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971800" y="1945958"/>
            <a:ext cx="8996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 Date</a:t>
            </a:r>
            <a:endParaRPr 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971800" y="2268379"/>
            <a:ext cx="86594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 </a:t>
            </a:r>
            <a:r>
              <a:rPr lang="en-US" altLang="zh-CN" sz="1000" b="1" dirty="0" smtClean="0"/>
              <a:t>Type</a:t>
            </a:r>
            <a:endParaRPr lang="en-US" sz="1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971800" y="2573179"/>
            <a:ext cx="79380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58" name="Rectangle 57"/>
          <p:cNvSpPr/>
          <p:nvPr/>
        </p:nvSpPr>
        <p:spPr>
          <a:xfrm>
            <a:off x="3962400" y="1295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962400" y="1641158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62400" y="19635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962400" y="2286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962400" y="2590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0480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581400" y="2438400"/>
            <a:ext cx="79380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65" name="Rectangle 64"/>
          <p:cNvSpPr/>
          <p:nvPr/>
        </p:nvSpPr>
        <p:spPr>
          <a:xfrm>
            <a:off x="4572000" y="2438400"/>
            <a:ext cx="2133600" cy="2209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7912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9342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200400" y="1444823"/>
            <a:ext cx="163333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Sub Program-Abandon</a:t>
            </a:r>
            <a:endParaRPr lang="en-US" sz="12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752600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52600" y="3335179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1833041" y="3581400"/>
          <a:ext cx="2586559" cy="2286000"/>
        </p:xfrm>
        <a:graphic>
          <a:graphicData uri="http://schemas.openxmlformats.org/drawingml/2006/table">
            <a:tbl>
              <a:tblPr/>
              <a:tblGrid>
                <a:gridCol w="142875"/>
                <a:gridCol w="1692275"/>
                <a:gridCol w="751409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 deg 1C charge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Room 1C charge, -20 deg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1/2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1828796" y="1066800"/>
          <a:ext cx="5489680" cy="2286000"/>
        </p:xfrm>
        <a:graphic>
          <a:graphicData uri="http://schemas.openxmlformats.org/drawingml/2006/table">
            <a:tbl>
              <a:tblPr/>
              <a:tblGrid>
                <a:gridCol w="146654"/>
                <a:gridCol w="804244"/>
                <a:gridCol w="563741"/>
                <a:gridCol w="723435"/>
                <a:gridCol w="800396"/>
                <a:gridCol w="1193679"/>
                <a:gridCol w="514350"/>
                <a:gridCol w="74318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RC 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Rectangle 221"/>
          <p:cNvSpPr/>
          <p:nvPr/>
        </p:nvSpPr>
        <p:spPr>
          <a:xfrm>
            <a:off x="5867400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953000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638800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0668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8" name="TextBox 227"/>
          <p:cNvSpPr txBox="1"/>
          <p:nvPr/>
        </p:nvSpPr>
        <p:spPr>
          <a:xfrm>
            <a:off x="4495800" y="3352800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Part1 Executors</a:t>
            </a:r>
            <a:endParaRPr lang="en-US" sz="1000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80621" y="3599021"/>
          <a:ext cx="4130177" cy="4572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Invalid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49" name="Straight Connector 24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4173379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Part2 Executors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48006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572000" y="5029200"/>
            <a:ext cx="4114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17526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10668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19600" y="42672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19600" y="35814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572000" y="4419600"/>
          <a:ext cx="4130177" cy="3048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0" name="Rectangle 79"/>
          <p:cNvSpPr/>
          <p:nvPr/>
        </p:nvSpPr>
        <p:spPr>
          <a:xfrm>
            <a:off x="2743200" y="990600"/>
            <a:ext cx="41148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895600" y="990600"/>
            <a:ext cx="125624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Program-Save As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971800" y="1295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64" name="Rectangle 63"/>
          <p:cNvSpPr/>
          <p:nvPr/>
        </p:nvSpPr>
        <p:spPr>
          <a:xfrm>
            <a:off x="2971800" y="3200400"/>
            <a:ext cx="16764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953000" y="3200400"/>
            <a:ext cx="1752600" cy="2057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486400" y="54102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962400" y="1295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3161433" y="3276600"/>
          <a:ext cx="1334367" cy="18288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5142633" y="3276600"/>
          <a:ext cx="1334367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962892"/>
                <a:gridCol w="2286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2971800" y="2877979"/>
            <a:ext cx="91884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Sub Programs</a:t>
            </a:r>
            <a:endParaRPr lang="en-US" sz="1000" b="1" dirty="0"/>
          </a:p>
        </p:txBody>
      </p:sp>
      <p:sp>
        <p:nvSpPr>
          <p:cNvPr id="71" name="Rectangle 70"/>
          <p:cNvSpPr/>
          <p:nvPr/>
        </p:nvSpPr>
        <p:spPr>
          <a:xfrm>
            <a:off x="6629400" y="9906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71800" y="1641158"/>
            <a:ext cx="7280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Requester</a:t>
            </a:r>
            <a:endParaRPr lang="en-US" sz="1000" b="1" dirty="0"/>
          </a:p>
        </p:txBody>
      </p:sp>
      <p:sp>
        <p:nvSpPr>
          <p:cNvPr id="73" name="Rectangle 72"/>
          <p:cNvSpPr/>
          <p:nvPr/>
        </p:nvSpPr>
        <p:spPr>
          <a:xfrm>
            <a:off x="3962400" y="1641158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971800" y="1945958"/>
            <a:ext cx="8996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Request Date</a:t>
            </a:r>
            <a:endParaRPr lang="en-US" sz="1000" b="1" dirty="0"/>
          </a:p>
        </p:txBody>
      </p:sp>
      <p:sp>
        <p:nvSpPr>
          <p:cNvPr id="75" name="Rectangle 74"/>
          <p:cNvSpPr/>
          <p:nvPr/>
        </p:nvSpPr>
        <p:spPr>
          <a:xfrm>
            <a:off x="3962400" y="19635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71800" y="2268379"/>
            <a:ext cx="86594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 Type</a:t>
            </a:r>
            <a:endParaRPr lang="en-US" sz="1000" b="1" dirty="0"/>
          </a:p>
        </p:txBody>
      </p:sp>
      <p:sp>
        <p:nvSpPr>
          <p:cNvPr id="77" name="Rectangle 76"/>
          <p:cNvSpPr/>
          <p:nvPr/>
        </p:nvSpPr>
        <p:spPr>
          <a:xfrm>
            <a:off x="3962400" y="2286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971800" y="2573179"/>
            <a:ext cx="5790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</a:t>
            </a:r>
            <a:endParaRPr lang="en-US" sz="1000" b="1" dirty="0"/>
          </a:p>
        </p:txBody>
      </p:sp>
      <p:sp>
        <p:nvSpPr>
          <p:cNvPr id="79" name="Rectangle 78"/>
          <p:cNvSpPr/>
          <p:nvPr/>
        </p:nvSpPr>
        <p:spPr>
          <a:xfrm>
            <a:off x="3962400" y="2590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400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  <a:gridCol w="93345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Oppo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Li-on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11260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 Type</a:t>
            </a:r>
            <a:endParaRPr lang="en-US" sz="1400" b="1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3600450" y="3048000"/>
          <a:ext cx="1387475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622300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505200" y="2801779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676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26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676400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2192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76400" y="762000"/>
            <a:ext cx="708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2192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95600" y="1444823"/>
            <a:ext cx="14512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Battery Type-Create</a:t>
            </a:r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276600" y="2877979"/>
            <a:ext cx="9204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Manufacturer</a:t>
            </a:r>
            <a:endParaRPr lang="en-US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276600" y="3335179"/>
            <a:ext cx="63991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Material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752600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52600" y="3335179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1833041" y="3581400"/>
          <a:ext cx="2586559" cy="2286000"/>
        </p:xfrm>
        <a:graphic>
          <a:graphicData uri="http://schemas.openxmlformats.org/drawingml/2006/table">
            <a:tbl>
              <a:tblPr/>
              <a:tblGrid>
                <a:gridCol w="142875"/>
                <a:gridCol w="1692275"/>
                <a:gridCol w="751409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 deg 1C charge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Room 1C charge, -20 deg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1/2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1828796" y="1066800"/>
          <a:ext cx="5489680" cy="2286000"/>
        </p:xfrm>
        <a:graphic>
          <a:graphicData uri="http://schemas.openxmlformats.org/drawingml/2006/table">
            <a:tbl>
              <a:tblPr/>
              <a:tblGrid>
                <a:gridCol w="146654"/>
                <a:gridCol w="804244"/>
                <a:gridCol w="563741"/>
                <a:gridCol w="723435"/>
                <a:gridCol w="800396"/>
                <a:gridCol w="1193679"/>
                <a:gridCol w="514350"/>
                <a:gridCol w="74318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RC 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Rectangle 221"/>
          <p:cNvSpPr/>
          <p:nvPr/>
        </p:nvSpPr>
        <p:spPr>
          <a:xfrm>
            <a:off x="5867400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953000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638800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0668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8" name="TextBox 227"/>
          <p:cNvSpPr txBox="1"/>
          <p:nvPr/>
        </p:nvSpPr>
        <p:spPr>
          <a:xfrm>
            <a:off x="4495800" y="3352800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Part1 Executors</a:t>
            </a:r>
            <a:endParaRPr lang="en-US" sz="1000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80621" y="3599021"/>
          <a:ext cx="4130177" cy="4572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Invalid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49" name="Straight Connector 24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4173379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Part2 Executors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48006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572000" y="5029200"/>
            <a:ext cx="4114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17526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10668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19600" y="42672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19600" y="35814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572000" y="4419600"/>
          <a:ext cx="4130177" cy="3048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895600" y="1444823"/>
            <a:ext cx="9784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Test-</a:t>
            </a:r>
            <a:r>
              <a:rPr lang="en-US" altLang="zh-CN" sz="1200" b="1" dirty="0" smtClean="0"/>
              <a:t>Execute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76600" y="1752600"/>
            <a:ext cx="57900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Battery</a:t>
            </a:r>
            <a:endParaRPr lang="en-US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4267200" y="17526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76600" y="2192179"/>
            <a:ext cx="66556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Chamber</a:t>
            </a:r>
            <a:endParaRPr lang="en-US" sz="1000" b="1" dirty="0"/>
          </a:p>
        </p:txBody>
      </p:sp>
      <p:sp>
        <p:nvSpPr>
          <p:cNvPr id="41" name="Rectangle 40"/>
          <p:cNvSpPr/>
          <p:nvPr/>
        </p:nvSpPr>
        <p:spPr>
          <a:xfrm>
            <a:off x="4267200" y="21921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276600" y="2649379"/>
            <a:ext cx="5180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Tester</a:t>
            </a:r>
            <a:endParaRPr lang="en-US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4267200" y="2667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76600" y="3106579"/>
            <a:ext cx="97975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Tester Channel</a:t>
            </a:r>
            <a:endParaRPr lang="en-US" sz="1000" b="1" dirty="0"/>
          </a:p>
        </p:txBody>
      </p:sp>
      <p:sp>
        <p:nvSpPr>
          <p:cNvPr id="48" name="Rectangle 47"/>
          <p:cNvSpPr/>
          <p:nvPr/>
        </p:nvSpPr>
        <p:spPr>
          <a:xfrm>
            <a:off x="4267200" y="3106579"/>
            <a:ext cx="1905000" cy="24622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276600" y="3563778"/>
            <a:ext cx="47481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Steps</a:t>
            </a:r>
            <a:endParaRPr lang="en-US" sz="1000" b="1" dirty="0"/>
          </a:p>
        </p:txBody>
      </p:sp>
      <p:sp>
        <p:nvSpPr>
          <p:cNvPr id="57" name="Rectangle 56"/>
          <p:cNvSpPr/>
          <p:nvPr/>
        </p:nvSpPr>
        <p:spPr>
          <a:xfrm>
            <a:off x="4267200" y="3563778"/>
            <a:ext cx="1905000" cy="85582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276600" y="4554379"/>
            <a:ext cx="7360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Start Time</a:t>
            </a:r>
            <a:endParaRPr lang="en-US" sz="1000" b="1" dirty="0"/>
          </a:p>
        </p:txBody>
      </p:sp>
      <p:sp>
        <p:nvSpPr>
          <p:cNvPr id="59" name="Rectangle 58"/>
          <p:cNvSpPr/>
          <p:nvPr/>
        </p:nvSpPr>
        <p:spPr>
          <a:xfrm>
            <a:off x="4267200" y="45543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752600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52600" y="3335179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1833041" y="3581400"/>
          <a:ext cx="2586559" cy="2286000"/>
        </p:xfrm>
        <a:graphic>
          <a:graphicData uri="http://schemas.openxmlformats.org/drawingml/2006/table">
            <a:tbl>
              <a:tblPr/>
              <a:tblGrid>
                <a:gridCol w="142875"/>
                <a:gridCol w="1692275"/>
                <a:gridCol w="751409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 deg 1C charge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Room 1C charge, -20 deg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1/2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1828796" y="1066800"/>
          <a:ext cx="5489680" cy="2286000"/>
        </p:xfrm>
        <a:graphic>
          <a:graphicData uri="http://schemas.openxmlformats.org/drawingml/2006/table">
            <a:tbl>
              <a:tblPr/>
              <a:tblGrid>
                <a:gridCol w="146654"/>
                <a:gridCol w="804244"/>
                <a:gridCol w="563741"/>
                <a:gridCol w="723435"/>
                <a:gridCol w="800396"/>
                <a:gridCol w="1193679"/>
                <a:gridCol w="514350"/>
                <a:gridCol w="74318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RC 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Rectangle 221"/>
          <p:cNvSpPr/>
          <p:nvPr/>
        </p:nvSpPr>
        <p:spPr>
          <a:xfrm>
            <a:off x="5867400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953000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638800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0668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8" name="TextBox 227"/>
          <p:cNvSpPr txBox="1"/>
          <p:nvPr/>
        </p:nvSpPr>
        <p:spPr>
          <a:xfrm>
            <a:off x="4495800" y="3352800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Part1 Executors</a:t>
            </a:r>
            <a:endParaRPr lang="en-US" sz="1000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80621" y="3599021"/>
          <a:ext cx="4130177" cy="4572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Invalid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49" name="Straight Connector 24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4173379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Part2 Executors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48006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572000" y="5029200"/>
            <a:ext cx="4114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17526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10668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19600" y="42672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19600" y="35814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572000" y="4419600"/>
          <a:ext cx="4130177" cy="3048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895600" y="1444823"/>
            <a:ext cx="99039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Test-Commit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76600" y="1981200"/>
            <a:ext cx="5180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Status</a:t>
            </a:r>
            <a:endParaRPr lang="en-US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4267200" y="19812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Completed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76600" y="2420779"/>
            <a:ext cx="67839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End Time</a:t>
            </a:r>
            <a:endParaRPr lang="en-US" sz="1000" b="1" dirty="0"/>
          </a:p>
        </p:txBody>
      </p:sp>
      <p:sp>
        <p:nvSpPr>
          <p:cNvPr id="41" name="Rectangle 40"/>
          <p:cNvSpPr/>
          <p:nvPr/>
        </p:nvSpPr>
        <p:spPr>
          <a:xfrm>
            <a:off x="4267200" y="24207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276600" y="2877979"/>
            <a:ext cx="43473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Data</a:t>
            </a:r>
            <a:endParaRPr lang="en-US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4267200" y="28956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File Path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76600" y="3792379"/>
            <a:ext cx="79380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48" name="Rectangle 47"/>
          <p:cNvSpPr/>
          <p:nvPr/>
        </p:nvSpPr>
        <p:spPr>
          <a:xfrm>
            <a:off x="4267200" y="3792378"/>
            <a:ext cx="2209800" cy="93202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276600" y="3335179"/>
            <a:ext cx="73609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New Cycle</a:t>
            </a:r>
            <a:endParaRPr lang="en-US" sz="1000" b="1" dirty="0"/>
          </a:p>
        </p:txBody>
      </p:sp>
      <p:sp>
        <p:nvSpPr>
          <p:cNvPr id="57" name="Rectangle 56"/>
          <p:cNvSpPr/>
          <p:nvPr/>
        </p:nvSpPr>
        <p:spPr>
          <a:xfrm>
            <a:off x="4267200" y="33351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943600" y="28956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…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752600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52600" y="3335179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1833041" y="3581400"/>
          <a:ext cx="2586559" cy="2286000"/>
        </p:xfrm>
        <a:graphic>
          <a:graphicData uri="http://schemas.openxmlformats.org/drawingml/2006/table">
            <a:tbl>
              <a:tblPr/>
              <a:tblGrid>
                <a:gridCol w="142875"/>
                <a:gridCol w="1692275"/>
                <a:gridCol w="751409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 deg 1C charge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Room 1C charge, -20 deg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1/2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1828796" y="1066800"/>
          <a:ext cx="5489680" cy="2286000"/>
        </p:xfrm>
        <a:graphic>
          <a:graphicData uri="http://schemas.openxmlformats.org/drawingml/2006/table">
            <a:tbl>
              <a:tblPr/>
              <a:tblGrid>
                <a:gridCol w="146654"/>
                <a:gridCol w="804244"/>
                <a:gridCol w="563741"/>
                <a:gridCol w="723435"/>
                <a:gridCol w="800396"/>
                <a:gridCol w="1193679"/>
                <a:gridCol w="514350"/>
                <a:gridCol w="74318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RC 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Rectangle 221"/>
          <p:cNvSpPr/>
          <p:nvPr/>
        </p:nvSpPr>
        <p:spPr>
          <a:xfrm>
            <a:off x="5867400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953000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638800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0668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8" name="TextBox 227"/>
          <p:cNvSpPr txBox="1"/>
          <p:nvPr/>
        </p:nvSpPr>
        <p:spPr>
          <a:xfrm>
            <a:off x="4495800" y="3352800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Part1 Executors</a:t>
            </a:r>
            <a:endParaRPr lang="en-US" sz="1000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80621" y="3599021"/>
          <a:ext cx="4130177" cy="4572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Invalid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49" name="Straight Connector 24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4173379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Part2 Executors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48006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572000" y="5029200"/>
            <a:ext cx="4114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17526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10668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19600" y="42672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19600" y="35814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572000" y="4419600"/>
          <a:ext cx="4130177" cy="3048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895600" y="1444823"/>
            <a:ext cx="11141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Test-Invalidate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76600" y="2438400"/>
            <a:ext cx="79380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39" name="Rectangle 38"/>
          <p:cNvSpPr/>
          <p:nvPr/>
        </p:nvSpPr>
        <p:spPr>
          <a:xfrm>
            <a:off x="4267200" y="2438400"/>
            <a:ext cx="2133600" cy="2209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752600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52600" y="3335179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1833041" y="3581400"/>
          <a:ext cx="2586559" cy="2286000"/>
        </p:xfrm>
        <a:graphic>
          <a:graphicData uri="http://schemas.openxmlformats.org/drawingml/2006/table">
            <a:tbl>
              <a:tblPr/>
              <a:tblGrid>
                <a:gridCol w="142875"/>
                <a:gridCol w="1692275"/>
                <a:gridCol w="751409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 deg 1C charge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Room 1C charge, -20 deg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1/2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1828796" y="1066800"/>
          <a:ext cx="5489680" cy="2286000"/>
        </p:xfrm>
        <a:graphic>
          <a:graphicData uri="http://schemas.openxmlformats.org/drawingml/2006/table">
            <a:tbl>
              <a:tblPr/>
              <a:tblGrid>
                <a:gridCol w="146654"/>
                <a:gridCol w="804244"/>
                <a:gridCol w="563741"/>
                <a:gridCol w="723435"/>
                <a:gridCol w="800396"/>
                <a:gridCol w="1193679"/>
                <a:gridCol w="514350"/>
                <a:gridCol w="74318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RC 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Rectangle 221"/>
          <p:cNvSpPr/>
          <p:nvPr/>
        </p:nvSpPr>
        <p:spPr>
          <a:xfrm>
            <a:off x="5867400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953000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638800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0668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8" name="TextBox 227"/>
          <p:cNvSpPr txBox="1"/>
          <p:nvPr/>
        </p:nvSpPr>
        <p:spPr>
          <a:xfrm>
            <a:off x="4495800" y="3352800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Part1 Executors</a:t>
            </a:r>
            <a:endParaRPr lang="en-US" sz="1000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80621" y="3599021"/>
          <a:ext cx="4130177" cy="4572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Invalid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49" name="Straight Connector 24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4173379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Part2 Executors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48006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572000" y="5029200"/>
            <a:ext cx="4114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17526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10668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19600" y="42672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19600" y="35814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572000" y="4419600"/>
          <a:ext cx="4130177" cy="3048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95600" y="1447800"/>
            <a:ext cx="106894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Test-Abandon</a:t>
            </a:r>
            <a:endParaRPr 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276600" y="2441377"/>
            <a:ext cx="79380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Description</a:t>
            </a:r>
            <a:endParaRPr lang="en-US" sz="1000" b="1" dirty="0"/>
          </a:p>
        </p:txBody>
      </p:sp>
      <p:sp>
        <p:nvSpPr>
          <p:cNvPr id="42" name="Rectangle 41"/>
          <p:cNvSpPr/>
          <p:nvPr/>
        </p:nvSpPr>
        <p:spPr>
          <a:xfrm>
            <a:off x="4267200" y="2441377"/>
            <a:ext cx="2133600" cy="2209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Straight Connector 203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524000" y="2667000"/>
            <a:ext cx="0" cy="3276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1752600" y="762000"/>
            <a:ext cx="8181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Program</a:t>
            </a:r>
            <a:endParaRPr lang="en-US" sz="14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52600" y="3335179"/>
            <a:ext cx="85472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Sub Program</a:t>
            </a:r>
            <a:endParaRPr lang="en-US" sz="1000" dirty="0"/>
          </a:p>
        </p:txBody>
      </p:sp>
      <p:graphicFrame>
        <p:nvGraphicFramePr>
          <p:cNvPr id="210" name="Table 209"/>
          <p:cNvGraphicFramePr>
            <a:graphicFrameLocks noGrp="1"/>
          </p:cNvGraphicFramePr>
          <p:nvPr/>
        </p:nvGraphicFramePr>
        <p:xfrm>
          <a:off x="1833041" y="3581400"/>
          <a:ext cx="2586559" cy="2286000"/>
        </p:xfrm>
        <a:graphic>
          <a:graphicData uri="http://schemas.openxmlformats.org/drawingml/2006/table">
            <a:tbl>
              <a:tblPr/>
              <a:tblGrid>
                <a:gridCol w="142875"/>
                <a:gridCol w="1692275"/>
                <a:gridCol w="751409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0 deg 1C charge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Room 1C charge, -20 deg 0.5C discharge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1/2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sng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sng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0/1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1" name="Table 220"/>
          <p:cNvGraphicFramePr>
            <a:graphicFrameLocks noGrp="1"/>
          </p:cNvGraphicFramePr>
          <p:nvPr/>
        </p:nvGraphicFramePr>
        <p:xfrm>
          <a:off x="1828796" y="1066800"/>
          <a:ext cx="5489680" cy="2286000"/>
        </p:xfrm>
        <a:graphic>
          <a:graphicData uri="http://schemas.openxmlformats.org/drawingml/2006/table">
            <a:tbl>
              <a:tblPr/>
              <a:tblGrid>
                <a:gridCol w="146654"/>
                <a:gridCol w="804244"/>
                <a:gridCol w="563741"/>
                <a:gridCol w="723435"/>
                <a:gridCol w="800396"/>
                <a:gridCol w="1193679"/>
                <a:gridCol w="514350"/>
                <a:gridCol w="743181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Program 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Request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 Date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 Bar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Static-2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Francis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2019-04-13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RC table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Status bar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xxx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Edit/Save As</a:t>
                      </a:r>
                      <a:endParaRPr lang="en-US" sz="800" b="0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2" name="Rectangle 221"/>
          <p:cNvSpPr/>
          <p:nvPr/>
        </p:nvSpPr>
        <p:spPr>
          <a:xfrm>
            <a:off x="5867400" y="7620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4953000" y="1260896"/>
            <a:ext cx="685800" cy="76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5638800" y="1260896"/>
            <a:ext cx="304800" cy="76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1066800"/>
            <a:ext cx="762000" cy="13716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28" name="TextBox 227"/>
          <p:cNvSpPr txBox="1"/>
          <p:nvPr/>
        </p:nvSpPr>
        <p:spPr>
          <a:xfrm>
            <a:off x="4495800" y="3352800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Part1 Executors</a:t>
            </a:r>
            <a:endParaRPr lang="en-US" sz="1000" dirty="0"/>
          </a:p>
        </p:txBody>
      </p:sp>
      <p:graphicFrame>
        <p:nvGraphicFramePr>
          <p:cNvPr id="229" name="Table 228"/>
          <p:cNvGraphicFramePr>
            <a:graphicFrameLocks noGrp="1"/>
          </p:cNvGraphicFramePr>
          <p:nvPr/>
        </p:nvGraphicFramePr>
        <p:xfrm>
          <a:off x="4580621" y="3599021"/>
          <a:ext cx="4130177" cy="4572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Invalid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cxnSp>
        <p:nvCxnSpPr>
          <p:cNvPr id="249" name="Straight Connector 248"/>
          <p:cNvCxnSpPr/>
          <p:nvPr/>
        </p:nvCxnSpPr>
        <p:spPr>
          <a:xfrm flipV="1">
            <a:off x="381000" y="21336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4572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810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253" name="TextBox 252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457200" y="1143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457200" y="16764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381000" y="2133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381000" y="2667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4572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1524000" y="6858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495800" y="4173379"/>
            <a:ext cx="1003801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Part2 Executors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4800600"/>
            <a:ext cx="4683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Steps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4572000" y="5029200"/>
            <a:ext cx="4114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Description of test steps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315200" y="17526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315200" y="10668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19600" y="42672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19600" y="3581400"/>
            <a:ext cx="76200" cy="228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572000" y="4419600"/>
          <a:ext cx="4130177" cy="304800"/>
        </p:xfrm>
        <a:graphic>
          <a:graphicData uri="http://schemas.openxmlformats.org/drawingml/2006/table">
            <a:tbl>
              <a:tblPr/>
              <a:tblGrid>
                <a:gridCol w="142877"/>
                <a:gridCol w="496888"/>
                <a:gridCol w="504259"/>
                <a:gridCol w="419100"/>
                <a:gridCol w="300038"/>
                <a:gridCol w="157477"/>
                <a:gridCol w="490858"/>
                <a:gridCol w="448975"/>
                <a:gridCol w="449262"/>
                <a:gridCol w="720443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Battery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Start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End 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Waiting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17200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895600" y="1444823"/>
            <a:ext cx="113903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Test-View Data</a:t>
            </a:r>
            <a:endParaRPr lang="en-US" sz="1200" b="1" dirty="0"/>
          </a:p>
        </p:txBody>
      </p:sp>
      <p:sp>
        <p:nvSpPr>
          <p:cNvPr id="38" name="Rectangle 3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013362" y="1905000"/>
          <a:ext cx="3539838" cy="2590800"/>
        </p:xfrm>
        <a:graphic>
          <a:graphicData uri="http://schemas.openxmlformats.org/drawingml/2006/table">
            <a:tbl>
              <a:tblPr/>
              <a:tblGrid>
                <a:gridCol w="169550"/>
                <a:gridCol w="693273"/>
                <a:gridCol w="567053"/>
                <a:gridCol w="497348"/>
                <a:gridCol w="423877"/>
                <a:gridCol w="557633"/>
                <a:gridCol w="631104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Voltage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Chamber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Current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Stamp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400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  <a:gridCol w="93345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Oppo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Li-on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11260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 Type</a:t>
            </a:r>
            <a:endParaRPr lang="en-US" sz="1400" b="1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3600450" y="3048000"/>
          <a:ext cx="1387475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622300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505200" y="2801779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676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26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676400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2192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76400" y="762000"/>
            <a:ext cx="708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2192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95600" y="1444823"/>
            <a:ext cx="128573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Battery Type-</a:t>
            </a:r>
            <a:r>
              <a:rPr lang="en-US" altLang="zh-CN" sz="1200" b="1" dirty="0" smtClean="0"/>
              <a:t>Edit</a:t>
            </a:r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6600" y="2877979"/>
            <a:ext cx="9204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Manufacturer</a:t>
            </a:r>
            <a:endParaRPr lang="en-US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6600" y="3335179"/>
            <a:ext cx="63991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Material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400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  <a:gridCol w="93345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Oppo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Li-on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11260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 Type</a:t>
            </a:r>
            <a:endParaRPr lang="en-US" sz="1400" b="1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3600450" y="3048000"/>
          <a:ext cx="1387475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622300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505200" y="2801779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676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26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676400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2192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76400" y="762000"/>
            <a:ext cx="708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2192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95600" y="1444823"/>
            <a:ext cx="152003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Battery Type-Save As</a:t>
            </a:r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6600" y="2877979"/>
            <a:ext cx="9204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Manufacturer</a:t>
            </a:r>
            <a:endParaRPr lang="en-US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76600" y="3335179"/>
            <a:ext cx="63991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Material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xxx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400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  <a:gridCol w="93345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Material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Oppo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Li-on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11260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 Type</a:t>
            </a:r>
            <a:endParaRPr lang="en-US" sz="1400" b="1" dirty="0"/>
          </a:p>
        </p:txBody>
      </p:sp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3600450" y="3048000"/>
          <a:ext cx="1387475" cy="762000"/>
        </p:xfrm>
        <a:graphic>
          <a:graphicData uri="http://schemas.openxmlformats.org/drawingml/2006/table">
            <a:tbl>
              <a:tblPr/>
              <a:tblGrid>
                <a:gridCol w="142875"/>
                <a:gridCol w="622300"/>
                <a:gridCol w="62230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3505200" y="2801779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676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26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676400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1752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219200"/>
            <a:ext cx="0" cy="4648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676400" y="762000"/>
            <a:ext cx="708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219200"/>
            <a:ext cx="0" cy="144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4008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622300"/>
                <a:gridCol w="93345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As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7325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</a:t>
            </a:r>
            <a:endParaRPr lang="en-US" sz="1400" b="1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764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752600"/>
            <a:ext cx="0" cy="411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752600"/>
            <a:ext cx="0" cy="914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12192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95600" y="1444823"/>
            <a:ext cx="11114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Battery-Create</a:t>
            </a:r>
            <a:endParaRPr 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9" name="Rectangle 48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76600" y="2877979"/>
            <a:ext cx="442750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Type</a:t>
            </a:r>
            <a:endParaRPr lang="en-US" sz="1000" b="1" dirty="0"/>
          </a:p>
        </p:txBody>
      </p:sp>
      <p:sp>
        <p:nvSpPr>
          <p:cNvPr id="52" name="Rectangle 51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276600" y="3335179"/>
            <a:ext cx="46198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Cycle</a:t>
            </a:r>
            <a:endParaRPr lang="en-US" sz="1000" b="1" dirty="0"/>
          </a:p>
        </p:txBody>
      </p:sp>
      <p:sp>
        <p:nvSpPr>
          <p:cNvPr id="55" name="Rectangle 54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Confirm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2819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/>
          <p:cNvGraphicFramePr>
            <a:graphicFrameLocks noGrp="1"/>
          </p:cNvGraphicFramePr>
          <p:nvPr/>
        </p:nvGraphicFramePr>
        <p:xfrm>
          <a:off x="3200400" y="1371600"/>
          <a:ext cx="3268847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483117"/>
                <a:gridCol w="483117"/>
                <a:gridCol w="724675"/>
                <a:gridCol w="724675"/>
                <a:gridCol w="724675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Cycle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BLP663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791200" y="9906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00400" y="914400"/>
            <a:ext cx="73250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Battery</a:t>
            </a:r>
            <a:endParaRPr lang="en-US" sz="1400" b="1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76400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7526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76400" y="12192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752600" y="22098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1752600"/>
            <a:ext cx="0" cy="411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1752600"/>
            <a:ext cx="0" cy="914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12192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2819400" y="7620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3344862" y="2913221"/>
          <a:ext cx="168433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2019-05-28 9:35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3268662" y="2590800"/>
            <a:ext cx="5565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Record</a:t>
            </a:r>
            <a:endParaRPr lang="en-US" sz="1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6613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6764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2209800"/>
            <a:ext cx="0" cy="365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1752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8194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4895850" y="1887379"/>
          <a:ext cx="1504950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754062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Hongzhan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58"/>
          <p:cNvSpPr/>
          <p:nvPr/>
        </p:nvSpPr>
        <p:spPr>
          <a:xfrm>
            <a:off x="5715000" y="1506379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Register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00600" y="1430179"/>
            <a:ext cx="859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Chamber</a:t>
            </a:r>
            <a:endParaRPr lang="en-US" sz="1400" b="1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4876800" y="3581400"/>
          <a:ext cx="168433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2019-05-28 9:35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800600" y="3258979"/>
            <a:ext cx="5565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Record</a:t>
            </a:r>
            <a:endParaRPr lang="en-US" sz="1000" b="1" dirty="0"/>
          </a:p>
        </p:txBody>
      </p:sp>
      <p:sp>
        <p:nvSpPr>
          <p:cNvPr id="43" name="Rectangle 42"/>
          <p:cNvSpPr/>
          <p:nvPr/>
        </p:nvSpPr>
        <p:spPr>
          <a:xfrm>
            <a:off x="2743200" y="1295400"/>
            <a:ext cx="41148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895600" y="1444823"/>
            <a:ext cx="122482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Chamber-Create</a:t>
            </a:r>
            <a:endParaRPr lang="en-US" sz="12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276600" y="2438400"/>
            <a:ext cx="5004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Name</a:t>
            </a:r>
            <a:endParaRPr lang="en-US" sz="1000" b="1" dirty="0"/>
          </a:p>
        </p:txBody>
      </p:sp>
      <p:sp>
        <p:nvSpPr>
          <p:cNvPr id="47" name="Rectangle 46"/>
          <p:cNvSpPr/>
          <p:nvPr/>
        </p:nvSpPr>
        <p:spPr>
          <a:xfrm>
            <a:off x="4267200" y="24384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276600" y="2877979"/>
            <a:ext cx="92044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Manufacturer</a:t>
            </a:r>
            <a:endParaRPr lang="en-US" sz="1000" b="1" dirty="0"/>
          </a:p>
        </p:txBody>
      </p:sp>
      <p:sp>
        <p:nvSpPr>
          <p:cNvPr id="51" name="Rectangle 50"/>
          <p:cNvSpPr/>
          <p:nvPr/>
        </p:nvSpPr>
        <p:spPr>
          <a:xfrm>
            <a:off x="4267200" y="2877979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276600" y="3335179"/>
            <a:ext cx="89479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Lowest Temp</a:t>
            </a:r>
            <a:endParaRPr lang="en-US" sz="1000" b="1" dirty="0"/>
          </a:p>
        </p:txBody>
      </p:sp>
      <p:sp>
        <p:nvSpPr>
          <p:cNvPr id="53" name="Rectangle 52"/>
          <p:cNvSpPr/>
          <p:nvPr/>
        </p:nvSpPr>
        <p:spPr>
          <a:xfrm>
            <a:off x="4267200" y="33528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486400" y="4876800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Add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276600" y="3792379"/>
            <a:ext cx="917239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b="1" dirty="0" smtClean="0"/>
              <a:t>Highest </a:t>
            </a:r>
            <a:r>
              <a:rPr lang="en-US" sz="1000" b="1" dirty="0" smtClean="0"/>
              <a:t>Temp</a:t>
            </a:r>
            <a:endParaRPr lang="en-US" sz="1000" b="1" dirty="0"/>
          </a:p>
        </p:txBody>
      </p:sp>
      <p:sp>
        <p:nvSpPr>
          <p:cNvPr id="65" name="Rectangle 64"/>
          <p:cNvSpPr/>
          <p:nvPr/>
        </p:nvSpPr>
        <p:spPr>
          <a:xfrm>
            <a:off x="4267200" y="3810000"/>
            <a:ext cx="1905000" cy="2286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629400" y="1295400"/>
            <a:ext cx="2286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X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28600" y="381000"/>
            <a:ext cx="8686800" cy="563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7200" y="685800"/>
            <a:ext cx="838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524000" y="1676400"/>
            <a:ext cx="0" cy="426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524000" y="5943600"/>
            <a:ext cx="7315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8839200" y="685800"/>
            <a:ext cx="0" cy="5257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7526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6613" y="1340450"/>
            <a:ext cx="56938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1676400" y="1842700"/>
            <a:ext cx="66075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Chamber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740887" y="838200"/>
            <a:ext cx="84991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Battery Type</a:t>
            </a:r>
            <a:endParaRPr lang="en-US" sz="100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52600" y="12192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676400" y="22098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76400" y="17526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819400" y="2209800"/>
            <a:ext cx="0" cy="365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19400" y="5867400"/>
            <a:ext cx="594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52600" y="762000"/>
            <a:ext cx="7010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8763000" y="762000"/>
            <a:ext cx="0" cy="5105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752600" y="2209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7526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752600" y="2286000"/>
            <a:ext cx="51328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Tester</a:t>
            </a:r>
            <a:endParaRPr lang="en-US" sz="1000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1676400" y="17526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819400" y="7620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4362450" y="1887379"/>
          <a:ext cx="2266084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436725"/>
                <a:gridCol w="617538"/>
                <a:gridCol w="529195"/>
                <a:gridCol w="554038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Manufacturer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Operation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PUL-80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Hongzhan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Calibri"/>
                        </a:rPr>
                        <a:t>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Save </a:t>
                      </a:r>
                      <a:r>
                        <a:rPr lang="en-US" altLang="zh-CN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As/Edit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9" name="Rectangle 58"/>
          <p:cNvSpPr/>
          <p:nvPr/>
        </p:nvSpPr>
        <p:spPr>
          <a:xfrm>
            <a:off x="5181600" y="1506379"/>
            <a:ext cx="6858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Create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267200" y="1430179"/>
            <a:ext cx="8595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Chamber</a:t>
            </a:r>
            <a:endParaRPr lang="en-US" sz="1400" b="1" dirty="0"/>
          </a:p>
        </p:txBody>
      </p: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4343400" y="3581400"/>
          <a:ext cx="1684338" cy="762000"/>
        </p:xfrm>
        <a:graphic>
          <a:graphicData uri="http://schemas.openxmlformats.org/drawingml/2006/table">
            <a:tbl>
              <a:tblPr/>
              <a:tblGrid>
                <a:gridCol w="128588"/>
                <a:gridCol w="622300"/>
                <a:gridCol w="933450"/>
              </a:tblGrid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2019-05-28 9:35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Idle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Using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xxxxxx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4267200" y="3258979"/>
            <a:ext cx="556563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Record</a:t>
            </a:r>
            <a:endParaRPr lang="en-US" sz="1000" b="1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381000" y="1143000"/>
            <a:ext cx="0" cy="533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81000" y="1264250"/>
            <a:ext cx="58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Assets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57200" y="1752600"/>
            <a:ext cx="104304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Sub Programs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7200" y="2286000"/>
            <a:ext cx="7769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Programs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72508" y="762000"/>
            <a:ext cx="89909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Dash Board</a:t>
            </a:r>
            <a:endParaRPr lang="en-US" sz="1200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381000" y="1143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57200" y="21336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57200" y="2667000"/>
            <a:ext cx="106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57200" y="1676400"/>
            <a:ext cx="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81000" y="16764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572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1524000" y="685800"/>
            <a:ext cx="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26813</TotalTime>
  <Words>4169</Words>
  <Application>Microsoft Office PowerPoint</Application>
  <PresentationFormat>On-screen Show (4:3)</PresentationFormat>
  <Paragraphs>3417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 Chen(WH)</dc:creator>
  <cp:lastModifiedBy>leon.chen</cp:lastModifiedBy>
  <cp:revision>2071</cp:revision>
  <dcterms:created xsi:type="dcterms:W3CDTF">2006-08-16T00:00:00Z</dcterms:created>
  <dcterms:modified xsi:type="dcterms:W3CDTF">2019-06-05T07:38:52Z</dcterms:modified>
</cp:coreProperties>
</file>