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685800" cy="6858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695700" y="1143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143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715000" y="1905000"/>
            <a:ext cx="1295401" cy="71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7239000" y="152400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Scheduler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685800" cy="6858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00500"/>
            <a:ext cx="299770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748168" y="2628899"/>
            <a:ext cx="405233" cy="11291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748168" y="2933699"/>
            <a:ext cx="405233" cy="8243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748168" y="3238499"/>
            <a:ext cx="405233" cy="5195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748168" y="3543299"/>
            <a:ext cx="405233" cy="21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grpSp>
        <p:nvGrpSpPr>
          <p:cNvPr id="33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34" name="Oval 3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6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37" name="Oval 3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46" name="Oval 4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57" name="Oval 5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59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3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66" name="Oval 6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70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71" name="Oval 7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73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74" name="Oval 73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85" name="Straight Arrow Connector 84"/>
          <p:cNvCxnSpPr>
            <a:stCxn id="83" idx="2"/>
          </p:cNvCxnSpPr>
          <p:nvPr/>
        </p:nvCxnSpPr>
        <p:spPr>
          <a:xfrm flipH="1" flipV="1">
            <a:off x="6096000" y="5997518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1219200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4648200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5105400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4991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104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1049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2573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9"/>
          <p:cNvGrpSpPr/>
          <p:nvPr/>
        </p:nvGrpSpPr>
        <p:grpSpPr>
          <a:xfrm>
            <a:off x="6858000" y="9144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6858000" y="4038600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257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4381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5412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5412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6936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1562100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9"/>
          <p:cNvGrpSpPr/>
          <p:nvPr/>
        </p:nvGrpSpPr>
        <p:grpSpPr>
          <a:xfrm>
            <a:off x="6858000" y="5486400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1981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25527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3124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2186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2636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3086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2133600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32385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2705100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1" name="Group 89"/>
          <p:cNvGrpSpPr/>
          <p:nvPr/>
        </p:nvGrpSpPr>
        <p:grpSpPr>
          <a:xfrm>
            <a:off x="6858000" y="2057400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2" name="Group 89"/>
          <p:cNvGrpSpPr/>
          <p:nvPr/>
        </p:nvGrpSpPr>
        <p:grpSpPr>
          <a:xfrm>
            <a:off x="6858000" y="2438400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3" name="Group 89"/>
          <p:cNvGrpSpPr/>
          <p:nvPr/>
        </p:nvGrpSpPr>
        <p:grpSpPr>
          <a:xfrm>
            <a:off x="6858000" y="2895600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54483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6233160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2339340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2781300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3238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5829300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6858000" y="3260782"/>
            <a:ext cx="685800" cy="6858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3238500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9000" y="304800"/>
            <a:ext cx="54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Remove the Completed Tasks and then Reorder the rest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2438400" y="762000"/>
            <a:ext cx="5562600" cy="3200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342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71628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2"/>
            <a:endCxn id="127" idx="0"/>
          </p:cNvCxnSpPr>
          <p:nvPr/>
        </p:nvCxnSpPr>
        <p:spPr>
          <a:xfrm rot="10800000" flipV="1">
            <a:off x="876300" y="1257300"/>
            <a:ext cx="3543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2"/>
            <a:endCxn id="139" idx="0"/>
          </p:cNvCxnSpPr>
          <p:nvPr/>
        </p:nvCxnSpPr>
        <p:spPr>
          <a:xfrm rot="10800000" flipV="1">
            <a:off x="1714500" y="1257300"/>
            <a:ext cx="36957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2"/>
            <a:endCxn id="140" idx="0"/>
          </p:cNvCxnSpPr>
          <p:nvPr/>
        </p:nvCxnSpPr>
        <p:spPr>
          <a:xfrm rot="10800000" flipV="1">
            <a:off x="2628900" y="1257300"/>
            <a:ext cx="3771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0" y="3886200"/>
            <a:ext cx="3352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1"/>
          </p:cNvCxnSpPr>
          <p:nvPr/>
        </p:nvCxnSpPr>
        <p:spPr>
          <a:xfrm flipH="1" flipV="1">
            <a:off x="381000" y="3276600"/>
            <a:ext cx="110007" cy="75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2895600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Result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266</Words>
  <Application>Microsoft Office PowerPoint</Application>
  <PresentationFormat>On-screen Show (4:3)</PresentationFormat>
  <Paragraphs>211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157</cp:revision>
  <dcterms:created xsi:type="dcterms:W3CDTF">2006-08-16T00:00:00Z</dcterms:created>
  <dcterms:modified xsi:type="dcterms:W3CDTF">2019-04-11T01:34:38Z</dcterms:modified>
</cp:coreProperties>
</file>