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685800" cy="6858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00500"/>
            <a:ext cx="299770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748168" y="2628899"/>
            <a:ext cx="405233" cy="11291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748168" y="2933699"/>
            <a:ext cx="405233" cy="8243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748168" y="3238499"/>
            <a:ext cx="405233" cy="5195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748168" y="3543299"/>
            <a:ext cx="405233" cy="21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124200" y="19812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124200" y="2286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43400" y="3810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>
            <a:off x="4343400" y="1104900"/>
            <a:ext cx="381000" cy="2705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530418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3063818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521018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406718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11430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692218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859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20351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73318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902018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435418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816418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197418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654618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63918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5098358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540318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9751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244918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</a:t>
            </a:r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</a:t>
            </a:r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1219200"/>
            <a:ext cx="685800" cy="6858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4648200"/>
            <a:ext cx="685800" cy="6858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5105400"/>
            <a:ext cx="685800" cy="6858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49911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104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1049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2573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9"/>
          <p:cNvGrpSpPr/>
          <p:nvPr/>
        </p:nvGrpSpPr>
        <p:grpSpPr>
          <a:xfrm>
            <a:off x="6858000" y="914400"/>
            <a:ext cx="685800" cy="6858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6858000" y="4038600"/>
            <a:ext cx="685800" cy="6858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257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4381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5412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5412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6936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1562100"/>
            <a:ext cx="762000" cy="13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9"/>
          <p:cNvGrpSpPr/>
          <p:nvPr/>
        </p:nvGrpSpPr>
        <p:grpSpPr>
          <a:xfrm>
            <a:off x="6858000" y="5486400"/>
            <a:ext cx="685800" cy="6858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1981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25527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3124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2186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2636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3086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2133600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32385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2705100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9"/>
          <p:cNvGrpSpPr/>
          <p:nvPr/>
        </p:nvGrpSpPr>
        <p:grpSpPr>
          <a:xfrm>
            <a:off x="6858000" y="6019800"/>
            <a:ext cx="685800" cy="6858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1" name="Group 89"/>
          <p:cNvGrpSpPr/>
          <p:nvPr/>
        </p:nvGrpSpPr>
        <p:grpSpPr>
          <a:xfrm>
            <a:off x="6858000" y="2057400"/>
            <a:ext cx="685800" cy="6858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2" name="Group 89"/>
          <p:cNvGrpSpPr/>
          <p:nvPr/>
        </p:nvGrpSpPr>
        <p:grpSpPr>
          <a:xfrm>
            <a:off x="6858000" y="2438400"/>
            <a:ext cx="685800" cy="6858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grpSp>
        <p:nvGrpSpPr>
          <p:cNvPr id="13" name="Group 89"/>
          <p:cNvGrpSpPr/>
          <p:nvPr/>
        </p:nvGrpSpPr>
        <p:grpSpPr>
          <a:xfrm>
            <a:off x="6858000" y="2895600"/>
            <a:ext cx="685800" cy="6858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54483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6233160"/>
            <a:ext cx="762000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2339340"/>
            <a:ext cx="76200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2781300"/>
            <a:ext cx="76200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3238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5829300"/>
            <a:ext cx="862433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6858000" y="3260782"/>
            <a:ext cx="685800" cy="6858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Result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3238500"/>
            <a:ext cx="762000" cy="365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9000" y="304800"/>
            <a:ext cx="54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Remove the Completed Tasks and then Reorder the rest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6477000" y="762000"/>
            <a:ext cx="1752600" cy="6019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438400" y="762000"/>
            <a:ext cx="4038600" cy="30480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342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71628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2"/>
            <a:endCxn id="127" idx="0"/>
          </p:cNvCxnSpPr>
          <p:nvPr/>
        </p:nvCxnSpPr>
        <p:spPr>
          <a:xfrm rot="10800000" flipV="1">
            <a:off x="876300" y="1257300"/>
            <a:ext cx="3543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2"/>
            <a:endCxn id="139" idx="0"/>
          </p:cNvCxnSpPr>
          <p:nvPr/>
        </p:nvCxnSpPr>
        <p:spPr>
          <a:xfrm rot="10800000" flipV="1">
            <a:off x="1714500" y="1257300"/>
            <a:ext cx="36957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2"/>
            <a:endCxn id="140" idx="0"/>
          </p:cNvCxnSpPr>
          <p:nvPr/>
        </p:nvCxnSpPr>
        <p:spPr>
          <a:xfrm rot="10800000" flipV="1">
            <a:off x="2628900" y="1257300"/>
            <a:ext cx="3771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235</Words>
  <Application>Microsoft Office PowerPoint</Application>
  <PresentationFormat>On-screen Show (4:3)</PresentationFormat>
  <Paragraphs>181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26</cp:revision>
  <dcterms:created xsi:type="dcterms:W3CDTF">2006-08-16T00:00:00Z</dcterms:created>
  <dcterms:modified xsi:type="dcterms:W3CDTF">2019-04-09T04:52:31Z</dcterms:modified>
</cp:coreProperties>
</file>