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2" r:id="rId2"/>
    <p:sldId id="257" r:id="rId3"/>
    <p:sldId id="284" r:id="rId4"/>
    <p:sldId id="283" r:id="rId5"/>
    <p:sldId id="258" r:id="rId6"/>
    <p:sldId id="290" r:id="rId7"/>
    <p:sldId id="291" r:id="rId8"/>
    <p:sldId id="293" r:id="rId9"/>
    <p:sldId id="294" r:id="rId10"/>
    <p:sldId id="295" r:id="rId11"/>
    <p:sldId id="296" r:id="rId12"/>
    <p:sldId id="297" r:id="rId13"/>
    <p:sldId id="260" r:id="rId14"/>
    <p:sldId id="275" r:id="rId15"/>
    <p:sldId id="261" r:id="rId16"/>
    <p:sldId id="276" r:id="rId17"/>
    <p:sldId id="262" r:id="rId18"/>
    <p:sldId id="278" r:id="rId19"/>
    <p:sldId id="264" r:id="rId20"/>
    <p:sldId id="279" r:id="rId21"/>
    <p:sldId id="265" r:id="rId22"/>
    <p:sldId id="280" r:id="rId23"/>
    <p:sldId id="266" r:id="rId24"/>
    <p:sldId id="281" r:id="rId25"/>
    <p:sldId id="285" r:id="rId26"/>
    <p:sldId id="286" r:id="rId27"/>
    <p:sldId id="28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 dirty="0"/>
              <a:t>Task Status</a:t>
            </a:r>
          </a:p>
        </c:rich>
      </c:tx>
      <c:layout>
        <c:manualLayout>
          <c:xMode val="edge"/>
          <c:yMode val="edge"/>
          <c:x val="0.26867180664916884"/>
          <c:y val="7.1428571428571452E-2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Task Status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Waiting</c:v>
                </c:pt>
                <c:pt idx="1">
                  <c:v>Ready</c:v>
                </c:pt>
                <c:pt idx="2">
                  <c:v>Executing</c:v>
                </c:pt>
                <c:pt idx="3">
                  <c:v>Completed</c:v>
                </c:pt>
                <c:pt idx="4">
                  <c:v>Invalid</c:v>
                </c:pt>
                <c:pt idx="5">
                  <c:v>Abandoned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3.2</c:v>
                </c:pt>
                <c:pt idx="5">
                  <c:v>5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4415791776028064"/>
          <c:y val="7.2453130858642828E-2"/>
          <c:w val="0.26903652668416445"/>
          <c:h val="0.92754686914135664"/>
        </c:manualLayout>
      </c:layout>
      <c:txPr>
        <a:bodyPr/>
        <a:lstStyle/>
        <a:p>
          <a:pPr>
            <a:defRPr sz="10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prstClr val="black"/>
              </a:solidFill>
            </a:ln>
          </c:spPr>
          <c:cat>
            <c:strRef>
              <c:f>Sheet1!$A$2:$A$4</c:f>
              <c:strCache>
                <c:ptCount val="3"/>
                <c:pt idx="0">
                  <c:v>Battery</c:v>
                </c:pt>
                <c:pt idx="1">
                  <c:v>Chamber</c:v>
                </c:pt>
                <c:pt idx="2">
                  <c:v>Tester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prstClr val="white">
                <a:lumMod val="95000"/>
              </a:prstClr>
            </a:solidFill>
            <a:ln>
              <a:solidFill>
                <a:schemeClr val="tx1"/>
              </a:solidFill>
            </a:ln>
          </c:spPr>
          <c:cat>
            <c:strRef>
              <c:f>Sheet1!$A$2:$A$4</c:f>
              <c:strCache>
                <c:ptCount val="3"/>
                <c:pt idx="0">
                  <c:v>Battery</c:v>
                </c:pt>
                <c:pt idx="1">
                  <c:v>Chamber</c:v>
                </c:pt>
                <c:pt idx="2">
                  <c:v>Tester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</c:ser>
        <c:overlap val="100"/>
        <c:axId val="101888768"/>
        <c:axId val="101890304"/>
      </c:barChart>
      <c:catAx>
        <c:axId val="101888768"/>
        <c:scaling>
          <c:orientation val="minMax"/>
        </c:scaling>
        <c:axPos val="b"/>
        <c:tickLblPos val="nextTo"/>
        <c:txPr>
          <a:bodyPr/>
          <a:lstStyle/>
          <a:p>
            <a:pPr>
              <a:defRPr sz="1000" baseline="0"/>
            </a:pPr>
            <a:endParaRPr lang="en-US"/>
          </a:p>
        </c:txPr>
        <c:crossAx val="101890304"/>
        <c:crosses val="autoZero"/>
        <c:auto val="1"/>
        <c:lblAlgn val="ctr"/>
        <c:lblOffset val="100"/>
      </c:catAx>
      <c:valAx>
        <c:axId val="101890304"/>
        <c:scaling>
          <c:orientation val="minMax"/>
        </c:scaling>
        <c:delete val="1"/>
        <c:axPos val="l"/>
        <c:numFmt formatCode="0%" sourceLinked="1"/>
        <c:tickLblPos val="none"/>
        <c:crossAx val="101888768"/>
        <c:crosses val="autoZero"/>
        <c:crossBetween val="between"/>
      </c:valAx>
      <c:spPr>
        <a:noFill/>
      </c:spPr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 dirty="0"/>
              <a:t>Task Status</a:t>
            </a:r>
          </a:p>
        </c:rich>
      </c:tx>
      <c:layout>
        <c:manualLayout>
          <c:xMode val="edge"/>
          <c:yMode val="edge"/>
          <c:x val="0.26867180664916884"/>
          <c:y val="7.1428571428571425E-2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Task Status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Waiting</c:v>
                </c:pt>
                <c:pt idx="1">
                  <c:v>Ready</c:v>
                </c:pt>
                <c:pt idx="2">
                  <c:v>Executing</c:v>
                </c:pt>
                <c:pt idx="3">
                  <c:v>Completed</c:v>
                </c:pt>
                <c:pt idx="4">
                  <c:v>Invalid</c:v>
                </c:pt>
                <c:pt idx="5">
                  <c:v>Abandoned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3.2</c:v>
                </c:pt>
                <c:pt idx="5">
                  <c:v>5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4415791776028042"/>
          <c:y val="7.2453130858642772E-2"/>
          <c:w val="0.26903652668416445"/>
          <c:h val="0.92754686914135687"/>
        </c:manualLayout>
      </c:layout>
      <c:txPr>
        <a:bodyPr/>
        <a:lstStyle/>
        <a:p>
          <a:pPr>
            <a:defRPr sz="10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Battery</c:v>
                </c:pt>
                <c:pt idx="1">
                  <c:v>Chamber</c:v>
                </c:pt>
                <c:pt idx="2">
                  <c:v>Tester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Battery</c:v>
                </c:pt>
                <c:pt idx="1">
                  <c:v>Chamber</c:v>
                </c:pt>
                <c:pt idx="2">
                  <c:v>Tester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</c:ser>
        <c:overlap val="100"/>
        <c:axId val="108937984"/>
        <c:axId val="108939520"/>
      </c:barChart>
      <c:catAx>
        <c:axId val="108937984"/>
        <c:scaling>
          <c:orientation val="minMax"/>
        </c:scaling>
        <c:axPos val="b"/>
        <c:tickLblPos val="nextTo"/>
        <c:txPr>
          <a:bodyPr/>
          <a:lstStyle/>
          <a:p>
            <a:pPr>
              <a:defRPr sz="1000" baseline="0"/>
            </a:pPr>
            <a:endParaRPr lang="en-US"/>
          </a:p>
        </c:txPr>
        <c:crossAx val="108939520"/>
        <c:crosses val="autoZero"/>
        <c:auto val="1"/>
        <c:lblAlgn val="ctr"/>
        <c:lblOffset val="100"/>
      </c:catAx>
      <c:valAx>
        <c:axId val="108939520"/>
        <c:scaling>
          <c:orientation val="minMax"/>
        </c:scaling>
        <c:delete val="1"/>
        <c:axPos val="l"/>
        <c:numFmt formatCode="0%" sourceLinked="1"/>
        <c:tickLblPos val="none"/>
        <c:crossAx val="108937984"/>
        <c:crosses val="autoZero"/>
        <c:crossBetween val="between"/>
      </c:valAx>
      <c:spPr>
        <a:noFill/>
      </c:spPr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 dirty="0"/>
              <a:t>Task Status</a:t>
            </a:r>
          </a:p>
        </c:rich>
      </c:tx>
      <c:layout>
        <c:manualLayout>
          <c:xMode val="edge"/>
          <c:yMode val="edge"/>
          <c:x val="0.26867180664916884"/>
          <c:y val="7.1428571428571425E-2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Task Status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Waiting</c:v>
                </c:pt>
                <c:pt idx="1">
                  <c:v>Ready</c:v>
                </c:pt>
                <c:pt idx="2">
                  <c:v>Executing</c:v>
                </c:pt>
                <c:pt idx="3">
                  <c:v>Completed</c:v>
                </c:pt>
                <c:pt idx="4">
                  <c:v>Invalid</c:v>
                </c:pt>
                <c:pt idx="5">
                  <c:v>Abandoned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3.2</c:v>
                </c:pt>
                <c:pt idx="5">
                  <c:v>5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4415791776028064"/>
          <c:y val="7.2453130858642828E-2"/>
          <c:w val="0.26903652668416445"/>
          <c:h val="0.92754686914135664"/>
        </c:manualLayout>
      </c:layout>
      <c:txPr>
        <a:bodyPr/>
        <a:lstStyle/>
        <a:p>
          <a:pPr>
            <a:defRPr sz="10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Battery</c:v>
                </c:pt>
                <c:pt idx="1">
                  <c:v>Chamber</c:v>
                </c:pt>
                <c:pt idx="2">
                  <c:v>Tester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Battery</c:v>
                </c:pt>
                <c:pt idx="1">
                  <c:v>Chamber</c:v>
                </c:pt>
                <c:pt idx="2">
                  <c:v>Tester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</c:ser>
        <c:overlap val="100"/>
        <c:axId val="127420672"/>
        <c:axId val="127430656"/>
      </c:barChart>
      <c:catAx>
        <c:axId val="127420672"/>
        <c:scaling>
          <c:orientation val="minMax"/>
        </c:scaling>
        <c:axPos val="b"/>
        <c:tickLblPos val="nextTo"/>
        <c:txPr>
          <a:bodyPr/>
          <a:lstStyle/>
          <a:p>
            <a:pPr>
              <a:defRPr sz="1000" baseline="0"/>
            </a:pPr>
            <a:endParaRPr lang="en-US"/>
          </a:p>
        </c:txPr>
        <c:crossAx val="127430656"/>
        <c:crosses val="autoZero"/>
        <c:auto val="1"/>
        <c:lblAlgn val="ctr"/>
        <c:lblOffset val="100"/>
      </c:catAx>
      <c:valAx>
        <c:axId val="127430656"/>
        <c:scaling>
          <c:orientation val="minMax"/>
        </c:scaling>
        <c:delete val="1"/>
        <c:axPos val="l"/>
        <c:numFmt formatCode="0%" sourceLinked="1"/>
        <c:tickLblPos val="none"/>
        <c:crossAx val="127420672"/>
        <c:crosses val="autoZero"/>
        <c:crossBetween val="between"/>
      </c:valAx>
      <c:spPr>
        <a:noFill/>
      </c:spPr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 dirty="0"/>
              <a:t>Task Status</a:t>
            </a:r>
          </a:p>
        </c:rich>
      </c:tx>
      <c:layout>
        <c:manualLayout>
          <c:xMode val="edge"/>
          <c:yMode val="edge"/>
          <c:x val="0.26867180664916884"/>
          <c:y val="7.1428571428571425E-2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Task Status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Waiting</c:v>
                </c:pt>
                <c:pt idx="1">
                  <c:v>Ready</c:v>
                </c:pt>
                <c:pt idx="2">
                  <c:v>Executing</c:v>
                </c:pt>
                <c:pt idx="3">
                  <c:v>Completed</c:v>
                </c:pt>
                <c:pt idx="4">
                  <c:v>Invalid</c:v>
                </c:pt>
                <c:pt idx="5">
                  <c:v>Abandoned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3.2</c:v>
                </c:pt>
                <c:pt idx="5">
                  <c:v>5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4415791776028064"/>
          <c:y val="7.2453130858642828E-2"/>
          <c:w val="0.26903652668416445"/>
          <c:h val="0.92754686914135664"/>
        </c:manualLayout>
      </c:layout>
      <c:txPr>
        <a:bodyPr/>
        <a:lstStyle/>
        <a:p>
          <a:pPr>
            <a:defRPr sz="10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Battery</c:v>
                </c:pt>
                <c:pt idx="1">
                  <c:v>Chamber</c:v>
                </c:pt>
                <c:pt idx="2">
                  <c:v>Tester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Battery</c:v>
                </c:pt>
                <c:pt idx="1">
                  <c:v>Chamber</c:v>
                </c:pt>
                <c:pt idx="2">
                  <c:v>Tester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</c:ser>
        <c:overlap val="100"/>
        <c:axId val="127918464"/>
        <c:axId val="127920000"/>
      </c:barChart>
      <c:catAx>
        <c:axId val="127918464"/>
        <c:scaling>
          <c:orientation val="minMax"/>
        </c:scaling>
        <c:axPos val="b"/>
        <c:tickLblPos val="nextTo"/>
        <c:txPr>
          <a:bodyPr/>
          <a:lstStyle/>
          <a:p>
            <a:pPr>
              <a:defRPr sz="1000" baseline="0"/>
            </a:pPr>
            <a:endParaRPr lang="en-US"/>
          </a:p>
        </c:txPr>
        <c:crossAx val="127920000"/>
        <c:crosses val="autoZero"/>
        <c:auto val="1"/>
        <c:lblAlgn val="ctr"/>
        <c:lblOffset val="100"/>
      </c:catAx>
      <c:valAx>
        <c:axId val="127920000"/>
        <c:scaling>
          <c:orientation val="minMax"/>
        </c:scaling>
        <c:delete val="1"/>
        <c:axPos val="l"/>
        <c:numFmt formatCode="0%" sourceLinked="1"/>
        <c:tickLblPos val="none"/>
        <c:crossAx val="127918464"/>
        <c:crosses val="autoZero"/>
        <c:crossBetween val="between"/>
      </c:valAx>
      <c:spPr>
        <a:noFill/>
      </c:spPr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BB726-B4AA-437F-9776-1FB3CA074112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37C12-5E07-45B0-A7E9-9BAA4E2BC3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491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381000" y="685800"/>
            <a:ext cx="8458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81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143000"/>
            <a:ext cx="0" cy="480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hart 45"/>
          <p:cNvGraphicFramePr/>
          <p:nvPr/>
        </p:nvGraphicFramePr>
        <p:xfrm>
          <a:off x="5181600" y="1295400"/>
          <a:ext cx="3657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7" name="Chart 46"/>
          <p:cNvGraphicFramePr/>
          <p:nvPr/>
        </p:nvGraphicFramePr>
        <p:xfrm>
          <a:off x="2667000" y="1828800"/>
          <a:ext cx="2362200" cy="144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276600" y="1524000"/>
            <a:ext cx="115134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Assets Usage</a:t>
            </a:r>
            <a:endParaRPr 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84973" y="3733800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Executing List</a:t>
            </a:r>
            <a:endParaRPr lang="en-US" sz="1000" b="1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3657600" y="4114800"/>
          <a:ext cx="33528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9144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03:35:22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Assets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57200" y="17526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457200" y="2237601"/>
            <a:ext cx="7509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Requests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81000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581400" y="4572000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Waiting </a:t>
            </a:r>
            <a:r>
              <a:rPr lang="en-US" sz="1000" b="1" dirty="0" smtClean="0"/>
              <a:t>List</a:t>
            </a:r>
            <a:endParaRPr lang="en-US" sz="1000" b="1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657600" y="4953000"/>
          <a:ext cx="2743200" cy="762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9144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57200" y="1143000"/>
            <a:ext cx="0" cy="152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57200" y="17526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457200" y="2286000"/>
            <a:ext cx="7509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Requests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6613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6764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2209800"/>
            <a:ext cx="0" cy="365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1752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8194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4895850" y="1887379"/>
          <a:ext cx="1504950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754062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Hongzhan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58"/>
          <p:cNvSpPr/>
          <p:nvPr/>
        </p:nvSpPr>
        <p:spPr>
          <a:xfrm>
            <a:off x="5715000" y="1506379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Register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00600" y="1430179"/>
            <a:ext cx="859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Chamber</a:t>
            </a:r>
            <a:endParaRPr lang="en-US" sz="1400" b="1"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4876800" y="3581400"/>
          <a:ext cx="168433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2019-05-28 9:35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800600" y="3258979"/>
            <a:ext cx="5565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Record</a:t>
            </a:r>
            <a:endParaRPr lang="en-US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895600" y="1444823"/>
            <a:ext cx="13153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Chamber Register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7" name="Rectangle 46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276600" y="2877979"/>
            <a:ext cx="9204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Manufacturer</a:t>
            </a:r>
            <a:endParaRPr lang="en-US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276600" y="3335179"/>
            <a:ext cx="89479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Lowest Temp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76600" y="3792379"/>
            <a:ext cx="91723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Highest </a:t>
            </a:r>
            <a:r>
              <a:rPr lang="en-US" sz="1000" b="1" dirty="0" smtClean="0"/>
              <a:t>Temp</a:t>
            </a:r>
            <a:endParaRPr lang="en-US" sz="1000" b="1" dirty="0"/>
          </a:p>
        </p:txBody>
      </p:sp>
      <p:sp>
        <p:nvSpPr>
          <p:cNvPr id="65" name="Rectangle 64"/>
          <p:cNvSpPr/>
          <p:nvPr/>
        </p:nvSpPr>
        <p:spPr>
          <a:xfrm>
            <a:off x="4267200" y="38100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57200" y="17526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457200" y="2286000"/>
            <a:ext cx="7509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Requests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6613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2667000"/>
            <a:ext cx="0" cy="3200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6764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764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8194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410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Register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48200" y="914400"/>
            <a:ext cx="6314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Tester</a:t>
            </a:r>
            <a:endParaRPr lang="en-US" sz="1400" b="1" dirty="0"/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4724400" y="1371600"/>
          <a:ext cx="13731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Chroma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4724400" y="3065621"/>
          <a:ext cx="7508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4648200" y="2743200"/>
            <a:ext cx="61747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Channel</a:t>
            </a:r>
            <a:endParaRPr lang="en-US" sz="1000" b="1" dirty="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4724400" y="4648200"/>
          <a:ext cx="168433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2019-05-28 9:35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648200" y="4325779"/>
            <a:ext cx="5565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Record</a:t>
            </a:r>
            <a:endParaRPr lang="en-US" sz="1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57200" y="17526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457200" y="2286000"/>
            <a:ext cx="7509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Requests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6613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2667000"/>
            <a:ext cx="0" cy="3200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6764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764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8194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410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Register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48200" y="914400"/>
            <a:ext cx="6314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Tester</a:t>
            </a:r>
            <a:endParaRPr lang="en-US" sz="1400" b="1" dirty="0"/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4724400" y="1371600"/>
          <a:ext cx="13731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Chroma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4724400" y="3065621"/>
          <a:ext cx="7508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4648200" y="2743200"/>
            <a:ext cx="61747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Channel</a:t>
            </a:r>
            <a:endParaRPr lang="en-US" sz="1000" b="1" dirty="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4724400" y="4648200"/>
          <a:ext cx="168433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2019-05-28 9:35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648200" y="4325779"/>
            <a:ext cx="5565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Record</a:t>
            </a:r>
            <a:endParaRPr lang="en-US" sz="1000" b="1" dirty="0"/>
          </a:p>
        </p:txBody>
      </p:sp>
      <p:sp>
        <p:nvSpPr>
          <p:cNvPr id="42" name="Rectangle 41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895600" y="1444823"/>
            <a:ext cx="111735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Tester Register</a:t>
            </a:r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276600" y="2877979"/>
            <a:ext cx="9204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Manufacturer</a:t>
            </a:r>
            <a:endParaRPr lang="en-US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76600" y="3335179"/>
            <a:ext cx="10663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Channel number</a:t>
            </a:r>
            <a:endParaRPr lang="en-US" sz="1000" b="1" dirty="0"/>
          </a:p>
        </p:txBody>
      </p:sp>
      <p:sp>
        <p:nvSpPr>
          <p:cNvPr id="52" name="Rectangle 51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381000" y="17526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457200" y="2286000"/>
            <a:ext cx="7509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Requests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230663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965200"/>
                <a:gridCol w="5905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5334000" y="993577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Register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906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657600" y="2121933"/>
            <a:ext cx="8675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3738041" y="2368154"/>
          <a:ext cx="1726550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538684"/>
                <a:gridCol w="104499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3657600" y="3182779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733800" y="3429000"/>
          <a:ext cx="1480999" cy="457200"/>
        </p:xfrm>
        <a:graphic>
          <a:graphicData uri="http://schemas.openxmlformats.org/drawingml/2006/table">
            <a:tbl>
              <a:tblPr/>
              <a:tblGrid>
                <a:gridCol w="142875"/>
                <a:gridCol w="495162"/>
                <a:gridCol w="842962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3657600" y="4038600"/>
            <a:ext cx="104868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3733800" y="4284821"/>
          <a:ext cx="1334367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5562600" y="4038600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5629187" y="4284821"/>
          <a:ext cx="2258380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5562600" y="463802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02" name="Rectangle 101"/>
          <p:cNvSpPr/>
          <p:nvPr/>
        </p:nvSpPr>
        <p:spPr>
          <a:xfrm>
            <a:off x="5629187" y="4866620"/>
            <a:ext cx="2667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 flipV="1">
            <a:off x="1676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752600" y="1340450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752600" y="1842700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1752600" y="2344950"/>
            <a:ext cx="10374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752600" y="2847201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676400" y="838200"/>
            <a:ext cx="63190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Program</a:t>
            </a:r>
            <a:endParaRPr lang="en-US" sz="1000" dirty="0"/>
          </a:p>
        </p:txBody>
      </p:sp>
      <p:cxnSp>
        <p:nvCxnSpPr>
          <p:cNvPr id="140" name="Straight Connector 139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752600" y="2743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1752600" y="3276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1752600" y="1219200"/>
            <a:ext cx="0" cy="2057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2819400" y="12192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676400" y="762000"/>
            <a:ext cx="708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657600" y="46482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59" name="Rectangle 158"/>
          <p:cNvSpPr/>
          <p:nvPr/>
        </p:nvSpPr>
        <p:spPr>
          <a:xfrm>
            <a:off x="3733800" y="4876800"/>
            <a:ext cx="16764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230663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965200"/>
                <a:gridCol w="5905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5334000" y="993577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Register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906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657600" y="2121933"/>
            <a:ext cx="8675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3738041" y="2368154"/>
          <a:ext cx="1066888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3657600" y="3182779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733800" y="3429000"/>
          <a:ext cx="1066888" cy="457200"/>
        </p:xfrm>
        <a:graphic>
          <a:graphicData uri="http://schemas.openxmlformats.org/drawingml/2006/table">
            <a:tbl>
              <a:tblPr/>
              <a:tblGrid>
                <a:gridCol w="142875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3657600" y="4038600"/>
            <a:ext cx="104868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3733800" y="4284821"/>
          <a:ext cx="1334367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5562600" y="4038600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5629187" y="4284821"/>
          <a:ext cx="2258380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5562600" y="463802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02" name="Rectangle 101"/>
          <p:cNvSpPr/>
          <p:nvPr/>
        </p:nvSpPr>
        <p:spPr>
          <a:xfrm>
            <a:off x="5629187" y="4866620"/>
            <a:ext cx="2667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 flipV="1">
            <a:off x="1676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752600" y="1340450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752600" y="1842700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1752600" y="2344950"/>
            <a:ext cx="10374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752600" y="2847201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676400" y="838200"/>
            <a:ext cx="63190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Program</a:t>
            </a:r>
            <a:endParaRPr lang="en-US" sz="1000" dirty="0"/>
          </a:p>
        </p:txBody>
      </p:sp>
      <p:cxnSp>
        <p:nvCxnSpPr>
          <p:cNvPr id="140" name="Straight Connector 139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752600" y="2743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1752600" y="3276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1752600" y="1219200"/>
            <a:ext cx="0" cy="2057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2819400" y="12192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676400" y="762000"/>
            <a:ext cx="708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657600" y="46482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59" name="Rectangle 158"/>
          <p:cNvSpPr/>
          <p:nvPr/>
        </p:nvSpPr>
        <p:spPr>
          <a:xfrm>
            <a:off x="3733800" y="4876800"/>
            <a:ext cx="16764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895600" y="1444823"/>
            <a:ext cx="1278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Program Register</a:t>
            </a:r>
            <a:endParaRPr lang="en-US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971800" y="18288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58" name="Rectangle 57"/>
          <p:cNvSpPr/>
          <p:nvPr/>
        </p:nvSpPr>
        <p:spPr>
          <a:xfrm>
            <a:off x="2971800" y="2438400"/>
            <a:ext cx="16764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953000" y="2438400"/>
            <a:ext cx="1752600" cy="2057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495800" y="1828800"/>
            <a:ext cx="16764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3161433" y="2514600"/>
          <a:ext cx="1334367" cy="18288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5142633" y="2514600"/>
          <a:ext cx="1334367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2971800" y="2115979"/>
            <a:ext cx="8675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Sub Program</a:t>
            </a:r>
            <a:endParaRPr lang="en-US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381000" y="17526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457200" y="2286000"/>
            <a:ext cx="7509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Requests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2063272" cy="1676400"/>
        </p:xfrm>
        <a:graphic>
          <a:graphicData uri="http://schemas.openxmlformats.org/drawingml/2006/table">
            <a:tbl>
              <a:tblPr/>
              <a:tblGrid>
                <a:gridCol w="142875"/>
                <a:gridCol w="615473"/>
                <a:gridCol w="842962"/>
                <a:gridCol w="461962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4800600" y="993577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Register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14400"/>
            <a:ext cx="11355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Sub Program</a:t>
            </a:r>
            <a:endParaRPr 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3657600" y="3192959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733800" y="3439180"/>
          <a:ext cx="1480999" cy="457200"/>
        </p:xfrm>
        <a:graphic>
          <a:graphicData uri="http://schemas.openxmlformats.org/drawingml/2006/table">
            <a:tbl>
              <a:tblPr/>
              <a:tblGrid>
                <a:gridCol w="142875"/>
                <a:gridCol w="495162"/>
                <a:gridCol w="842962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3675715" y="4048780"/>
            <a:ext cx="104868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3733800" y="4295001"/>
          <a:ext cx="1334367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5562600" y="4048780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5629187" y="4295001"/>
          <a:ext cx="2258380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5562600" y="46482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02" name="Rectangle 101"/>
          <p:cNvSpPr/>
          <p:nvPr/>
        </p:nvSpPr>
        <p:spPr>
          <a:xfrm>
            <a:off x="5629187" y="4876800"/>
            <a:ext cx="2667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 flipV="1">
            <a:off x="1676400" y="12192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752600" y="2743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1752600" y="3276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1752600" y="1752600"/>
            <a:ext cx="0" cy="152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2819400" y="1752600"/>
            <a:ext cx="0" cy="411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7526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819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676400" y="1340450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1752600" y="1842700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752600" y="2344950"/>
            <a:ext cx="10374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752600" y="2847201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752600" y="838200"/>
            <a:ext cx="63190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Program</a:t>
            </a:r>
            <a:endParaRPr lang="en-US" sz="10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752600" y="2743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752600" y="3276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657600" y="46482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14" name="Rectangle 113"/>
          <p:cNvSpPr/>
          <p:nvPr/>
        </p:nvSpPr>
        <p:spPr>
          <a:xfrm>
            <a:off x="3733800" y="4876800"/>
            <a:ext cx="16764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381000" y="17526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57200" y="2286000"/>
            <a:ext cx="7509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Requests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1698625" cy="1676400"/>
        </p:xfrm>
        <a:graphic>
          <a:graphicData uri="http://schemas.openxmlformats.org/drawingml/2006/table">
            <a:tbl>
              <a:tblPr/>
              <a:tblGrid>
                <a:gridCol w="142875"/>
                <a:gridCol w="965200"/>
                <a:gridCol w="5905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4800600" y="993577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Register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14400"/>
            <a:ext cx="11355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Sub Program</a:t>
            </a:r>
            <a:endParaRPr 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3657600" y="3192959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733800" y="3439180"/>
          <a:ext cx="1066888" cy="457200"/>
        </p:xfrm>
        <a:graphic>
          <a:graphicData uri="http://schemas.openxmlformats.org/drawingml/2006/table">
            <a:tbl>
              <a:tblPr/>
              <a:tblGrid>
                <a:gridCol w="142875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3675715" y="4048780"/>
            <a:ext cx="104868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3733800" y="4295001"/>
          <a:ext cx="1334367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5562600" y="4048780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5629187" y="4295001"/>
          <a:ext cx="2258380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5562600" y="46482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02" name="Rectangle 101"/>
          <p:cNvSpPr/>
          <p:nvPr/>
        </p:nvSpPr>
        <p:spPr>
          <a:xfrm>
            <a:off x="5629187" y="4876800"/>
            <a:ext cx="2667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 flipV="1">
            <a:off x="1676400" y="12192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752600" y="2743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1752600" y="3276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1752600" y="1752600"/>
            <a:ext cx="0" cy="152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2819400" y="1752600"/>
            <a:ext cx="0" cy="411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7526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819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676400" y="1340450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1752600" y="1842700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752600" y="2344950"/>
            <a:ext cx="10374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752600" y="2847201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752600" y="838200"/>
            <a:ext cx="63190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Program</a:t>
            </a:r>
            <a:endParaRPr lang="en-US" sz="10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752600" y="2743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752600" y="3276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657600" y="46482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14" name="Rectangle 113"/>
          <p:cNvSpPr/>
          <p:nvPr/>
        </p:nvSpPr>
        <p:spPr>
          <a:xfrm>
            <a:off x="3733800" y="4876800"/>
            <a:ext cx="16764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895600" y="1444823"/>
            <a:ext cx="155215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Sub Program Register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971800" y="18288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65" name="Rectangle 64"/>
          <p:cNvSpPr/>
          <p:nvPr/>
        </p:nvSpPr>
        <p:spPr>
          <a:xfrm>
            <a:off x="2971800" y="2438400"/>
            <a:ext cx="16764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953000" y="2438400"/>
            <a:ext cx="1752600" cy="2057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495800" y="1828800"/>
            <a:ext cx="16764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3161433" y="2514600"/>
          <a:ext cx="1334367" cy="18288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5142633" y="2514600"/>
          <a:ext cx="1334367" cy="4572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2971800" y="2115979"/>
            <a:ext cx="53893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Recipe</a:t>
            </a:r>
            <a:endParaRPr lang="en-US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81000" y="17526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457200" y="2286000"/>
            <a:ext cx="7509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Requests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2063272" cy="2590800"/>
        </p:xfrm>
        <a:graphic>
          <a:graphicData uri="http://schemas.openxmlformats.org/drawingml/2006/table">
            <a:tbl>
              <a:tblPr/>
              <a:tblGrid>
                <a:gridCol w="142875"/>
                <a:gridCol w="615473"/>
                <a:gridCol w="842962"/>
                <a:gridCol w="461962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47244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Register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87623"/>
            <a:ext cx="6789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Recipe</a:t>
            </a:r>
            <a:endParaRPr lang="en-US" sz="1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3657600" y="4048780"/>
            <a:ext cx="104868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3733800" y="4295001"/>
          <a:ext cx="1320080" cy="304800"/>
        </p:xfrm>
        <a:graphic>
          <a:graphicData uri="http://schemas.openxmlformats.org/drawingml/2006/table">
            <a:tbl>
              <a:tblPr/>
              <a:tblGrid>
                <a:gridCol w="128588"/>
                <a:gridCol w="595746"/>
                <a:gridCol w="595746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5815613" y="4048780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5909307" y="4295001"/>
          <a:ext cx="2244093" cy="304800"/>
        </p:xfrm>
        <a:graphic>
          <a:graphicData uri="http://schemas.openxmlformats.org/drawingml/2006/table">
            <a:tbl>
              <a:tblPr/>
              <a:tblGrid>
                <a:gridCol w="128588"/>
                <a:gridCol w="595746"/>
                <a:gridCol w="595746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5791200" y="46482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02" name="Rectangle 101"/>
          <p:cNvSpPr/>
          <p:nvPr/>
        </p:nvSpPr>
        <p:spPr>
          <a:xfrm>
            <a:off x="5909307" y="4876800"/>
            <a:ext cx="2219413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 flipV="1">
            <a:off x="1676400" y="1752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752600" y="1340450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676400" y="1842700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1752600" y="2344950"/>
            <a:ext cx="10374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752600" y="2847201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752600" y="838200"/>
            <a:ext cx="63190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Program</a:t>
            </a:r>
            <a:endParaRPr lang="en-US" sz="1000" dirty="0"/>
          </a:p>
        </p:txBody>
      </p:sp>
      <p:cxnSp>
        <p:nvCxnSpPr>
          <p:cNvPr id="140" name="Straight Connector 139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752600" y="2743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1752600" y="3276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1752600" y="2209800"/>
            <a:ext cx="0" cy="1066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2819400" y="2209800"/>
            <a:ext cx="0" cy="365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7526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8194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657600" y="46482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65" name="Rectangle 64"/>
          <p:cNvSpPr/>
          <p:nvPr/>
        </p:nvSpPr>
        <p:spPr>
          <a:xfrm>
            <a:off x="3733800" y="4876800"/>
            <a:ext cx="16764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81000" y="17526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57200" y="2286000"/>
            <a:ext cx="7509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Requests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1698625" cy="2590800"/>
        </p:xfrm>
        <a:graphic>
          <a:graphicData uri="http://schemas.openxmlformats.org/drawingml/2006/table">
            <a:tbl>
              <a:tblPr/>
              <a:tblGrid>
                <a:gridCol w="142875"/>
                <a:gridCol w="965200"/>
                <a:gridCol w="5905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47244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Register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87623"/>
            <a:ext cx="6789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Recipe</a:t>
            </a:r>
            <a:endParaRPr lang="en-US" sz="1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3657600" y="4048780"/>
            <a:ext cx="104868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3733800" y="4295001"/>
          <a:ext cx="1320080" cy="304800"/>
        </p:xfrm>
        <a:graphic>
          <a:graphicData uri="http://schemas.openxmlformats.org/drawingml/2006/table">
            <a:tbl>
              <a:tblPr/>
              <a:tblGrid>
                <a:gridCol w="128588"/>
                <a:gridCol w="595746"/>
                <a:gridCol w="595746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5815613" y="4048780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5909307" y="4295001"/>
          <a:ext cx="2244093" cy="304800"/>
        </p:xfrm>
        <a:graphic>
          <a:graphicData uri="http://schemas.openxmlformats.org/drawingml/2006/table">
            <a:tbl>
              <a:tblPr/>
              <a:tblGrid>
                <a:gridCol w="128588"/>
                <a:gridCol w="595746"/>
                <a:gridCol w="595746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5791200" y="46482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02" name="Rectangle 101"/>
          <p:cNvSpPr/>
          <p:nvPr/>
        </p:nvSpPr>
        <p:spPr>
          <a:xfrm>
            <a:off x="5909307" y="4876800"/>
            <a:ext cx="2219413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 flipV="1">
            <a:off x="1676400" y="1752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752600" y="1340450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676400" y="1842700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1752600" y="2344950"/>
            <a:ext cx="10374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752600" y="2847201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752600" y="838200"/>
            <a:ext cx="63190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Program</a:t>
            </a:r>
            <a:endParaRPr lang="en-US" sz="1000" dirty="0"/>
          </a:p>
        </p:txBody>
      </p:sp>
      <p:cxnSp>
        <p:nvCxnSpPr>
          <p:cNvPr id="140" name="Straight Connector 139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752600" y="2743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1752600" y="3276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1752600" y="2209800"/>
            <a:ext cx="0" cy="1066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2819400" y="2209800"/>
            <a:ext cx="0" cy="365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7526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8194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657600" y="46482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65" name="Rectangle 64"/>
          <p:cNvSpPr/>
          <p:nvPr/>
        </p:nvSpPr>
        <p:spPr>
          <a:xfrm>
            <a:off x="3733800" y="4876800"/>
            <a:ext cx="16764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895600" y="1444823"/>
            <a:ext cx="115922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Recipe Register</a:t>
            </a:r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276600" y="2877979"/>
            <a:ext cx="104868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Chamber Recipe</a:t>
            </a:r>
            <a:endParaRPr lang="en-US" sz="1000" b="1" dirty="0"/>
          </a:p>
        </p:txBody>
      </p:sp>
      <p:sp>
        <p:nvSpPr>
          <p:cNvPr id="82" name="Rectangle 81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276600" y="3335179"/>
            <a:ext cx="9012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Tester Recipe</a:t>
            </a:r>
            <a:endParaRPr lang="en-US" sz="1000" b="1" dirty="0"/>
          </a:p>
        </p:txBody>
      </p:sp>
      <p:sp>
        <p:nvSpPr>
          <p:cNvPr id="84" name="Rectangle 83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381000" y="17526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57200" y="2286000"/>
            <a:ext cx="7509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Requests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2054815" cy="2590800"/>
        </p:xfrm>
        <a:graphic>
          <a:graphicData uri="http://schemas.openxmlformats.org/drawingml/2006/table">
            <a:tbl>
              <a:tblPr/>
              <a:tblGrid>
                <a:gridCol w="142875"/>
                <a:gridCol w="668815"/>
                <a:gridCol w="668815"/>
                <a:gridCol w="57431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PUL-80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PUL-80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PUL-80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5105400" y="993577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Register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14400"/>
            <a:ext cx="13939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Chamber Recipe</a:t>
            </a:r>
            <a:endParaRPr lang="en-US" sz="1400" b="1" dirty="0"/>
          </a:p>
        </p:txBody>
      </p:sp>
      <p:cxnSp>
        <p:nvCxnSpPr>
          <p:cNvPr id="134" name="Straight Connector 133"/>
          <p:cNvCxnSpPr/>
          <p:nvPr/>
        </p:nvCxnSpPr>
        <p:spPr>
          <a:xfrm flipV="1">
            <a:off x="1676400" y="22098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676400" y="2743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1752600" y="3276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1752600" y="27432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2819400" y="2743200"/>
            <a:ext cx="0" cy="3124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7526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8194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52600" y="1340450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753482" y="1842700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1676400" y="2344950"/>
            <a:ext cx="10374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752600" y="2847201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752600" y="838200"/>
            <a:ext cx="63190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Program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3646402" y="41148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71" name="Rectangle 70"/>
          <p:cNvSpPr/>
          <p:nvPr/>
        </p:nvSpPr>
        <p:spPr>
          <a:xfrm>
            <a:off x="3733800" y="4343400"/>
            <a:ext cx="2667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81000" y="17526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57200" y="2286000"/>
            <a:ext cx="7509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Requests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381000" y="685800"/>
            <a:ext cx="8458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81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143000"/>
            <a:ext cx="0" cy="480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hart 45"/>
          <p:cNvGraphicFramePr/>
          <p:nvPr/>
        </p:nvGraphicFramePr>
        <p:xfrm>
          <a:off x="5181600" y="1295400"/>
          <a:ext cx="3657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7" name="Chart 46"/>
          <p:cNvGraphicFramePr/>
          <p:nvPr/>
        </p:nvGraphicFramePr>
        <p:xfrm>
          <a:off x="2667000" y="1828800"/>
          <a:ext cx="2362200" cy="144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276600" y="1524000"/>
            <a:ext cx="115134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Assets Usage</a:t>
            </a:r>
            <a:endParaRPr 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84973" y="3733800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Executing List</a:t>
            </a:r>
            <a:endParaRPr lang="en-US" sz="1000" b="1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3657600" y="4114800"/>
          <a:ext cx="33528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9144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03:35:22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381000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3581400" y="4572000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Waiting </a:t>
            </a:r>
            <a:r>
              <a:rPr lang="en-US" sz="1000" b="1" dirty="0" smtClean="0"/>
              <a:t>List</a:t>
            </a:r>
            <a:endParaRPr lang="en-US" sz="1000" b="1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657600" y="4953000"/>
          <a:ext cx="2743200" cy="762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9144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2895600" y="1444823"/>
            <a:ext cx="59503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Assign</a:t>
            </a:r>
            <a:endParaRPr lang="en-US" sz="12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276600" y="2438400"/>
            <a:ext cx="5790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</a:t>
            </a:r>
            <a:endParaRPr lang="en-US" sz="1000" b="1" dirty="0"/>
          </a:p>
        </p:txBody>
      </p:sp>
      <p:sp>
        <p:nvSpPr>
          <p:cNvPr id="114" name="Rectangle 113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276600" y="2877979"/>
            <a:ext cx="66556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Chamber</a:t>
            </a:r>
            <a:endParaRPr lang="en-US" sz="1000" b="1" dirty="0"/>
          </a:p>
        </p:txBody>
      </p:sp>
      <p:sp>
        <p:nvSpPr>
          <p:cNvPr id="116" name="Rectangle 115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276600" y="3335179"/>
            <a:ext cx="51809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Tester</a:t>
            </a:r>
            <a:endParaRPr lang="en-US" sz="1000" b="1" dirty="0"/>
          </a:p>
        </p:txBody>
      </p:sp>
      <p:sp>
        <p:nvSpPr>
          <p:cNvPr id="118" name="Rectangle 117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76600" y="3792379"/>
            <a:ext cx="97975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Tester Channel</a:t>
            </a:r>
            <a:endParaRPr lang="en-US" sz="1000" b="1" dirty="0"/>
          </a:p>
        </p:txBody>
      </p:sp>
      <p:sp>
        <p:nvSpPr>
          <p:cNvPr id="123" name="Rectangle 122"/>
          <p:cNvSpPr/>
          <p:nvPr/>
        </p:nvSpPr>
        <p:spPr>
          <a:xfrm>
            <a:off x="4267200" y="3792379"/>
            <a:ext cx="1905000" cy="24622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Assets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57200" y="17526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7200" y="2237601"/>
            <a:ext cx="7509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Requests</a:t>
            </a:r>
            <a:endParaRPr lang="en-US" sz="12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57200" y="1143000"/>
            <a:ext cx="0" cy="152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2054815" cy="2590800"/>
        </p:xfrm>
        <a:graphic>
          <a:graphicData uri="http://schemas.openxmlformats.org/drawingml/2006/table">
            <a:tbl>
              <a:tblPr/>
              <a:tblGrid>
                <a:gridCol w="142875"/>
                <a:gridCol w="668815"/>
                <a:gridCol w="668815"/>
                <a:gridCol w="57431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PUL-80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PUL-80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PUL-80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5105400" y="993577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Register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14400"/>
            <a:ext cx="13939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Chamber Recipe</a:t>
            </a:r>
            <a:endParaRPr lang="en-US" sz="1400" b="1" dirty="0"/>
          </a:p>
        </p:txBody>
      </p:sp>
      <p:cxnSp>
        <p:nvCxnSpPr>
          <p:cNvPr id="134" name="Straight Connector 133"/>
          <p:cNvCxnSpPr/>
          <p:nvPr/>
        </p:nvCxnSpPr>
        <p:spPr>
          <a:xfrm flipV="1">
            <a:off x="1676400" y="22098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676400" y="2743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1752600" y="3276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1752600" y="27432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2819400" y="2743200"/>
            <a:ext cx="0" cy="3124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7526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8194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52600" y="1340450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753482" y="1842700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1676400" y="2344950"/>
            <a:ext cx="10374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752600" y="2847201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752600" y="838200"/>
            <a:ext cx="63190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Program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3646402" y="41148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71" name="Rectangle 70"/>
          <p:cNvSpPr/>
          <p:nvPr/>
        </p:nvSpPr>
        <p:spPr>
          <a:xfrm>
            <a:off x="3733800" y="4343400"/>
            <a:ext cx="2667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95600" y="1444823"/>
            <a:ext cx="177478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Chamber Recipe Register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7" name="Rectangle 46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276600" y="2877979"/>
            <a:ext cx="58221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Priority</a:t>
            </a:r>
            <a:endParaRPr lang="en-US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276600" y="3335179"/>
            <a:ext cx="66556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Chamber</a:t>
            </a:r>
            <a:endParaRPr lang="en-US" sz="1000" b="1" dirty="0"/>
          </a:p>
        </p:txBody>
      </p:sp>
      <p:sp>
        <p:nvSpPr>
          <p:cNvPr id="61" name="Rectangle 60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76600" y="3792379"/>
            <a:ext cx="47481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Steps</a:t>
            </a:r>
            <a:endParaRPr lang="en-US" sz="1000" b="1" dirty="0"/>
          </a:p>
        </p:txBody>
      </p:sp>
      <p:sp>
        <p:nvSpPr>
          <p:cNvPr id="66" name="Rectangle 65"/>
          <p:cNvSpPr/>
          <p:nvPr/>
        </p:nvSpPr>
        <p:spPr>
          <a:xfrm>
            <a:off x="4267200" y="3810000"/>
            <a:ext cx="2209800" cy="914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381000" y="17526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457200" y="2286000"/>
            <a:ext cx="7509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Requests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2054815" cy="2590800"/>
        </p:xfrm>
        <a:graphic>
          <a:graphicData uri="http://schemas.openxmlformats.org/drawingml/2006/table">
            <a:tbl>
              <a:tblPr/>
              <a:tblGrid>
                <a:gridCol w="142875"/>
                <a:gridCol w="668815"/>
                <a:gridCol w="668815"/>
                <a:gridCol w="57431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17200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5105400" y="993577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Register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87623"/>
            <a:ext cx="11658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Tester </a:t>
            </a:r>
            <a:r>
              <a:rPr lang="en-US" sz="1400" b="1" dirty="0" smtClean="0"/>
              <a:t>Recipe</a:t>
            </a:r>
            <a:endParaRPr lang="en-US" sz="1400" b="1" dirty="0"/>
          </a:p>
        </p:txBody>
      </p:sp>
      <p:cxnSp>
        <p:nvCxnSpPr>
          <p:cNvPr id="134" name="Straight Connector 133"/>
          <p:cNvCxnSpPr/>
          <p:nvPr/>
        </p:nvCxnSpPr>
        <p:spPr>
          <a:xfrm flipV="1">
            <a:off x="1676400" y="27432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676400" y="2743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1676400" y="3276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2819400" y="3276600"/>
            <a:ext cx="0" cy="2590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752600" y="762000"/>
            <a:ext cx="0" cy="1981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819400" y="762000"/>
            <a:ext cx="0" cy="1981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52600" y="1340450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753482" y="1842700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1752600" y="2344950"/>
            <a:ext cx="10374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676400" y="2847201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752600" y="838200"/>
            <a:ext cx="63190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Program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3657600" y="41148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3733800" y="4343400"/>
            <a:ext cx="2667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81000" y="17526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57200" y="2286000"/>
            <a:ext cx="7509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Requests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2054815" cy="2590800"/>
        </p:xfrm>
        <a:graphic>
          <a:graphicData uri="http://schemas.openxmlformats.org/drawingml/2006/table">
            <a:tbl>
              <a:tblPr/>
              <a:tblGrid>
                <a:gridCol w="142875"/>
                <a:gridCol w="668815"/>
                <a:gridCol w="668815"/>
                <a:gridCol w="57431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17200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5105400" y="993577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Register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87623"/>
            <a:ext cx="11658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Tester </a:t>
            </a:r>
            <a:r>
              <a:rPr lang="en-US" sz="1400" b="1" dirty="0" smtClean="0"/>
              <a:t>Recipe</a:t>
            </a:r>
            <a:endParaRPr lang="en-US" sz="1400" b="1" dirty="0"/>
          </a:p>
        </p:txBody>
      </p:sp>
      <p:cxnSp>
        <p:nvCxnSpPr>
          <p:cNvPr id="134" name="Straight Connector 133"/>
          <p:cNvCxnSpPr/>
          <p:nvPr/>
        </p:nvCxnSpPr>
        <p:spPr>
          <a:xfrm flipV="1">
            <a:off x="1676400" y="27432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676400" y="2743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1676400" y="3276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2819400" y="3276600"/>
            <a:ext cx="0" cy="2590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752600" y="762000"/>
            <a:ext cx="0" cy="1981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819400" y="762000"/>
            <a:ext cx="0" cy="1981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52600" y="1340450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753482" y="1842700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1752600" y="2344950"/>
            <a:ext cx="10374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676400" y="2847201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752600" y="838200"/>
            <a:ext cx="63190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Program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3657600" y="41148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3733800" y="4343400"/>
            <a:ext cx="2667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895600" y="1444823"/>
            <a:ext cx="15767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Tester Recipe Register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6" name="Rectangle 45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276600" y="2877979"/>
            <a:ext cx="86594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 Type</a:t>
            </a:r>
            <a:endParaRPr lang="en-US" sz="1000" b="1" dirty="0"/>
          </a:p>
        </p:txBody>
      </p:sp>
      <p:sp>
        <p:nvSpPr>
          <p:cNvPr id="58" name="Rectangle 57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276600" y="3335179"/>
            <a:ext cx="51809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Tester</a:t>
            </a:r>
            <a:endParaRPr lang="en-US" sz="1000" b="1" dirty="0"/>
          </a:p>
        </p:txBody>
      </p:sp>
      <p:sp>
        <p:nvSpPr>
          <p:cNvPr id="63" name="Rectangle 62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76600" y="3792379"/>
            <a:ext cx="47481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Steps</a:t>
            </a:r>
            <a:endParaRPr lang="en-US" sz="1000" b="1" dirty="0"/>
          </a:p>
        </p:txBody>
      </p:sp>
      <p:sp>
        <p:nvSpPr>
          <p:cNvPr id="67" name="Rectangle 66"/>
          <p:cNvSpPr/>
          <p:nvPr/>
        </p:nvSpPr>
        <p:spPr>
          <a:xfrm>
            <a:off x="4267200" y="3810000"/>
            <a:ext cx="2209800" cy="914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381000" y="17526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457200" y="2286000"/>
            <a:ext cx="7509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Requests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2194212" y="1301354"/>
          <a:ext cx="6187788" cy="1828800"/>
        </p:xfrm>
        <a:graphic>
          <a:graphicData uri="http://schemas.openxmlformats.org/drawingml/2006/table">
            <a:tbl>
              <a:tblPr/>
              <a:tblGrid>
                <a:gridCol w="143588"/>
                <a:gridCol w="810324"/>
                <a:gridCol w="568003"/>
                <a:gridCol w="728904"/>
                <a:gridCol w="423455"/>
                <a:gridCol w="977256"/>
                <a:gridCol w="1482996"/>
                <a:gridCol w="1053262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5867400" y="993577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Register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133600" y="990600"/>
            <a:ext cx="10805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Request List</a:t>
            </a:r>
            <a:endParaRPr 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104255" y="3171112"/>
            <a:ext cx="8675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2179403" y="3417333"/>
          <a:ext cx="1066888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2134482" y="4231958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2175162" y="4478179"/>
          <a:ext cx="1711038" cy="457200"/>
        </p:xfrm>
        <a:graphic>
          <a:graphicData uri="http://schemas.openxmlformats.org/drawingml/2006/table">
            <a:tbl>
              <a:tblPr/>
              <a:tblGrid>
                <a:gridCol w="142875"/>
                <a:gridCol w="156816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Progress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2124979" y="5087779"/>
            <a:ext cx="6944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Executors</a:t>
            </a:r>
            <a:endParaRPr lang="en-US" sz="1000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2175162" y="5334000"/>
          <a:ext cx="6206838" cy="304800"/>
        </p:xfrm>
        <a:graphic>
          <a:graphicData uri="http://schemas.openxmlformats.org/drawingml/2006/table">
            <a:tbl>
              <a:tblPr/>
              <a:tblGrid>
                <a:gridCol w="135390"/>
                <a:gridCol w="363538"/>
                <a:gridCol w="477838"/>
                <a:gridCol w="419100"/>
                <a:gridCol w="300038"/>
                <a:gridCol w="149225"/>
                <a:gridCol w="762000"/>
                <a:gridCol w="852125"/>
                <a:gridCol w="564539"/>
                <a:gridCol w="2183045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Assign/Execute/Commit/Abandon/Invalidate/View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34290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57" name="Rectangle 56"/>
          <p:cNvSpPr/>
          <p:nvPr/>
        </p:nvSpPr>
        <p:spPr>
          <a:xfrm>
            <a:off x="6019800" y="14894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705600" y="14894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590800" y="4674078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276600" y="4674078"/>
            <a:ext cx="304800" cy="7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90800" y="4826478"/>
            <a:ext cx="990600" cy="50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17526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81000" y="2286000"/>
            <a:ext cx="7509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Requests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2194212" y="1301354"/>
          <a:ext cx="6187788" cy="1828800"/>
        </p:xfrm>
        <a:graphic>
          <a:graphicData uri="http://schemas.openxmlformats.org/drawingml/2006/table">
            <a:tbl>
              <a:tblPr/>
              <a:tblGrid>
                <a:gridCol w="143588"/>
                <a:gridCol w="810324"/>
                <a:gridCol w="568003"/>
                <a:gridCol w="728904"/>
                <a:gridCol w="423455"/>
                <a:gridCol w="977256"/>
                <a:gridCol w="1482996"/>
                <a:gridCol w="1053262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5867400" y="993577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Register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133600" y="990600"/>
            <a:ext cx="10805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Request List</a:t>
            </a:r>
            <a:endParaRPr 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104255" y="3171112"/>
            <a:ext cx="8675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2179403" y="3417333"/>
          <a:ext cx="1066888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2134482" y="4231958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2175162" y="4478179"/>
          <a:ext cx="1711038" cy="457200"/>
        </p:xfrm>
        <a:graphic>
          <a:graphicData uri="http://schemas.openxmlformats.org/drawingml/2006/table">
            <a:tbl>
              <a:tblPr/>
              <a:tblGrid>
                <a:gridCol w="142875"/>
                <a:gridCol w="156816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Progress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2124979" y="5087779"/>
            <a:ext cx="6944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Executors</a:t>
            </a:r>
            <a:endParaRPr lang="en-US" sz="1000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2175162" y="5334000"/>
          <a:ext cx="6206838" cy="304800"/>
        </p:xfrm>
        <a:graphic>
          <a:graphicData uri="http://schemas.openxmlformats.org/drawingml/2006/table">
            <a:tbl>
              <a:tblPr/>
              <a:tblGrid>
                <a:gridCol w="135390"/>
                <a:gridCol w="363538"/>
                <a:gridCol w="477838"/>
                <a:gridCol w="419100"/>
                <a:gridCol w="300038"/>
                <a:gridCol w="149225"/>
                <a:gridCol w="762000"/>
                <a:gridCol w="852125"/>
                <a:gridCol w="564539"/>
                <a:gridCol w="2183045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Assign/Execute/Commit/Abandon/Invalidate/View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34290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57" name="Rectangle 56"/>
          <p:cNvSpPr/>
          <p:nvPr/>
        </p:nvSpPr>
        <p:spPr>
          <a:xfrm>
            <a:off x="6019800" y="14894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705600" y="14894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590800" y="4674078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276600" y="4674078"/>
            <a:ext cx="304800" cy="7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90800" y="4826478"/>
            <a:ext cx="990600" cy="50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895600" y="1444823"/>
            <a:ext cx="125207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Request Register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276600" y="2438400"/>
            <a:ext cx="63991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Program</a:t>
            </a:r>
            <a:endParaRPr lang="en-US" sz="1000" b="1" dirty="0"/>
          </a:p>
        </p:txBody>
      </p:sp>
      <p:sp>
        <p:nvSpPr>
          <p:cNvPr id="38" name="Rectangle 37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276600" y="2877979"/>
            <a:ext cx="72808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Requester</a:t>
            </a:r>
            <a:endParaRPr lang="en-US" sz="1000" b="1" dirty="0"/>
          </a:p>
        </p:txBody>
      </p:sp>
      <p:sp>
        <p:nvSpPr>
          <p:cNvPr id="41" name="Rectangle 40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276600" y="3335179"/>
            <a:ext cx="8996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 Date</a:t>
            </a:r>
            <a:endParaRPr lang="en-US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76600" y="3792379"/>
            <a:ext cx="5790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</a:t>
            </a:r>
            <a:endParaRPr lang="en-US" sz="1000" b="1" dirty="0"/>
          </a:p>
        </p:txBody>
      </p:sp>
      <p:sp>
        <p:nvSpPr>
          <p:cNvPr id="46" name="Rectangle 45"/>
          <p:cNvSpPr/>
          <p:nvPr/>
        </p:nvSpPr>
        <p:spPr>
          <a:xfrm>
            <a:off x="4267200" y="38100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276600" y="4249579"/>
            <a:ext cx="58221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Priority</a:t>
            </a:r>
            <a:endParaRPr lang="en-US" sz="1000" b="1" dirty="0"/>
          </a:p>
        </p:txBody>
      </p:sp>
      <p:sp>
        <p:nvSpPr>
          <p:cNvPr id="48" name="Rectangle 47"/>
          <p:cNvSpPr/>
          <p:nvPr/>
        </p:nvSpPr>
        <p:spPr>
          <a:xfrm>
            <a:off x="4267200" y="42672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457200" y="17526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81000" y="2286000"/>
            <a:ext cx="7509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Requests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2194212" y="1301354"/>
          <a:ext cx="6187788" cy="1828800"/>
        </p:xfrm>
        <a:graphic>
          <a:graphicData uri="http://schemas.openxmlformats.org/drawingml/2006/table">
            <a:tbl>
              <a:tblPr/>
              <a:tblGrid>
                <a:gridCol w="143588"/>
                <a:gridCol w="810324"/>
                <a:gridCol w="568003"/>
                <a:gridCol w="728904"/>
                <a:gridCol w="423455"/>
                <a:gridCol w="977256"/>
                <a:gridCol w="1482996"/>
                <a:gridCol w="1053262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5867400" y="993577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Register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133600" y="990600"/>
            <a:ext cx="10805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Request List</a:t>
            </a:r>
            <a:endParaRPr 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104255" y="3171112"/>
            <a:ext cx="8675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2179403" y="3417333"/>
          <a:ext cx="1066888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2134482" y="4231958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2175162" y="4478179"/>
          <a:ext cx="1711038" cy="457200"/>
        </p:xfrm>
        <a:graphic>
          <a:graphicData uri="http://schemas.openxmlformats.org/drawingml/2006/table">
            <a:tbl>
              <a:tblPr/>
              <a:tblGrid>
                <a:gridCol w="142875"/>
                <a:gridCol w="156816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Progress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2124979" y="5087779"/>
            <a:ext cx="6944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Executors</a:t>
            </a:r>
            <a:endParaRPr lang="en-US" sz="1000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2175162" y="5334000"/>
          <a:ext cx="6206838" cy="304800"/>
        </p:xfrm>
        <a:graphic>
          <a:graphicData uri="http://schemas.openxmlformats.org/drawingml/2006/table">
            <a:tbl>
              <a:tblPr/>
              <a:tblGrid>
                <a:gridCol w="135390"/>
                <a:gridCol w="363538"/>
                <a:gridCol w="477838"/>
                <a:gridCol w="419100"/>
                <a:gridCol w="300038"/>
                <a:gridCol w="149225"/>
                <a:gridCol w="762000"/>
                <a:gridCol w="852125"/>
                <a:gridCol w="564539"/>
                <a:gridCol w="2183045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Assign/Execute/Commit/Abandon/Invalidate/View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34290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57" name="Rectangle 56"/>
          <p:cNvSpPr/>
          <p:nvPr/>
        </p:nvSpPr>
        <p:spPr>
          <a:xfrm>
            <a:off x="6019800" y="14894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705600" y="14894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590800" y="4674078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276600" y="4674078"/>
            <a:ext cx="304800" cy="7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90800" y="4826478"/>
            <a:ext cx="990600" cy="50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895600" y="1444823"/>
            <a:ext cx="76976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Abandon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276600" y="2438400"/>
            <a:ext cx="79380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38" name="Rectangle 37"/>
          <p:cNvSpPr/>
          <p:nvPr/>
        </p:nvSpPr>
        <p:spPr>
          <a:xfrm>
            <a:off x="4267200" y="2438400"/>
            <a:ext cx="2133600" cy="2209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57200" y="17526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81000" y="2286000"/>
            <a:ext cx="7509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Requests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2194212" y="1301354"/>
          <a:ext cx="6187788" cy="1828800"/>
        </p:xfrm>
        <a:graphic>
          <a:graphicData uri="http://schemas.openxmlformats.org/drawingml/2006/table">
            <a:tbl>
              <a:tblPr/>
              <a:tblGrid>
                <a:gridCol w="143588"/>
                <a:gridCol w="810324"/>
                <a:gridCol w="568003"/>
                <a:gridCol w="728904"/>
                <a:gridCol w="423455"/>
                <a:gridCol w="977256"/>
                <a:gridCol w="1482996"/>
                <a:gridCol w="1053262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5867400" y="993577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Register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133600" y="990600"/>
            <a:ext cx="10805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Request List</a:t>
            </a:r>
            <a:endParaRPr 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104255" y="3171112"/>
            <a:ext cx="8675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2179403" y="3417333"/>
          <a:ext cx="1066888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2134482" y="4231958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2175162" y="4478179"/>
          <a:ext cx="1711038" cy="457200"/>
        </p:xfrm>
        <a:graphic>
          <a:graphicData uri="http://schemas.openxmlformats.org/drawingml/2006/table">
            <a:tbl>
              <a:tblPr/>
              <a:tblGrid>
                <a:gridCol w="142875"/>
                <a:gridCol w="156816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Progress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2124979" y="5087779"/>
            <a:ext cx="6944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Executors</a:t>
            </a:r>
            <a:endParaRPr lang="en-US" sz="1000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2175162" y="5334000"/>
          <a:ext cx="6206838" cy="304800"/>
        </p:xfrm>
        <a:graphic>
          <a:graphicData uri="http://schemas.openxmlformats.org/drawingml/2006/table">
            <a:tbl>
              <a:tblPr/>
              <a:tblGrid>
                <a:gridCol w="135390"/>
                <a:gridCol w="363538"/>
                <a:gridCol w="477838"/>
                <a:gridCol w="419100"/>
                <a:gridCol w="300038"/>
                <a:gridCol w="149225"/>
                <a:gridCol w="762000"/>
                <a:gridCol w="852125"/>
                <a:gridCol w="564539"/>
                <a:gridCol w="2183045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Assign/Execute/Commit/Abandon/Invalidate/View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34290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57" name="Rectangle 56"/>
          <p:cNvSpPr/>
          <p:nvPr/>
        </p:nvSpPr>
        <p:spPr>
          <a:xfrm>
            <a:off x="6019800" y="14894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705600" y="14894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590800" y="4674078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276600" y="4674078"/>
            <a:ext cx="304800" cy="7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90800" y="4826478"/>
            <a:ext cx="990600" cy="50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895600" y="1444823"/>
            <a:ext cx="81496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Invalidate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276600" y="2438400"/>
            <a:ext cx="79380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38" name="Rectangle 37"/>
          <p:cNvSpPr/>
          <p:nvPr/>
        </p:nvSpPr>
        <p:spPr>
          <a:xfrm>
            <a:off x="4267200" y="2438400"/>
            <a:ext cx="2133600" cy="2209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" y="17526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81000" y="2286000"/>
            <a:ext cx="7509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2194212" y="1301354"/>
          <a:ext cx="6187788" cy="1828800"/>
        </p:xfrm>
        <a:graphic>
          <a:graphicData uri="http://schemas.openxmlformats.org/drawingml/2006/table">
            <a:tbl>
              <a:tblPr/>
              <a:tblGrid>
                <a:gridCol w="143588"/>
                <a:gridCol w="810324"/>
                <a:gridCol w="568003"/>
                <a:gridCol w="728904"/>
                <a:gridCol w="423455"/>
                <a:gridCol w="977256"/>
                <a:gridCol w="1482996"/>
                <a:gridCol w="1053262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Abandon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5867400" y="993577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Register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133600" y="990600"/>
            <a:ext cx="10805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Request List</a:t>
            </a:r>
            <a:endParaRPr 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104255" y="3171112"/>
            <a:ext cx="8675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2179403" y="3417333"/>
          <a:ext cx="1066888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2134482" y="4231958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2175162" y="4478179"/>
          <a:ext cx="1711038" cy="457200"/>
        </p:xfrm>
        <a:graphic>
          <a:graphicData uri="http://schemas.openxmlformats.org/drawingml/2006/table">
            <a:tbl>
              <a:tblPr/>
              <a:tblGrid>
                <a:gridCol w="142875"/>
                <a:gridCol w="156816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Progress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2124979" y="5087779"/>
            <a:ext cx="6944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Executors</a:t>
            </a:r>
            <a:endParaRPr lang="en-US" sz="1000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2175162" y="5334000"/>
          <a:ext cx="6206838" cy="304800"/>
        </p:xfrm>
        <a:graphic>
          <a:graphicData uri="http://schemas.openxmlformats.org/drawingml/2006/table">
            <a:tbl>
              <a:tblPr/>
              <a:tblGrid>
                <a:gridCol w="135390"/>
                <a:gridCol w="363538"/>
                <a:gridCol w="477838"/>
                <a:gridCol w="419100"/>
                <a:gridCol w="300038"/>
                <a:gridCol w="149225"/>
                <a:gridCol w="762000"/>
                <a:gridCol w="852125"/>
                <a:gridCol w="564539"/>
                <a:gridCol w="2183045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Assign/Execute/Commit/Abandon/Invalidate/View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34290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57" name="Rectangle 56"/>
          <p:cNvSpPr/>
          <p:nvPr/>
        </p:nvSpPr>
        <p:spPr>
          <a:xfrm>
            <a:off x="6019800" y="14894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705600" y="14894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590800" y="4674078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276600" y="4674078"/>
            <a:ext cx="304800" cy="7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90800" y="4826478"/>
            <a:ext cx="990600" cy="50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895600" y="1444823"/>
            <a:ext cx="83984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View Data</a:t>
            </a:r>
            <a:endParaRPr lang="en-US" sz="1200" b="1" dirty="0"/>
          </a:p>
        </p:txBody>
      </p:sp>
      <p:sp>
        <p:nvSpPr>
          <p:cNvPr id="49" name="Rectangle 48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3013362" y="1905000"/>
          <a:ext cx="3539838" cy="2590800"/>
        </p:xfrm>
        <a:graphic>
          <a:graphicData uri="http://schemas.openxmlformats.org/drawingml/2006/table">
            <a:tbl>
              <a:tblPr/>
              <a:tblGrid>
                <a:gridCol w="169550"/>
                <a:gridCol w="693273"/>
                <a:gridCol w="567053"/>
                <a:gridCol w="497348"/>
                <a:gridCol w="423877"/>
                <a:gridCol w="557633"/>
                <a:gridCol w="631104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Voltage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Stamp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0" name="Straight Connector 39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57200" y="17526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81000" y="2286000"/>
            <a:ext cx="7509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Requests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381000" y="685800"/>
            <a:ext cx="8458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81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143000"/>
            <a:ext cx="0" cy="480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hart 45"/>
          <p:cNvGraphicFramePr/>
          <p:nvPr/>
        </p:nvGraphicFramePr>
        <p:xfrm>
          <a:off x="5181600" y="1295400"/>
          <a:ext cx="3657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7" name="Chart 46"/>
          <p:cNvGraphicFramePr/>
          <p:nvPr/>
        </p:nvGraphicFramePr>
        <p:xfrm>
          <a:off x="2667000" y="1828800"/>
          <a:ext cx="2362200" cy="144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276600" y="1524000"/>
            <a:ext cx="115134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Assets Usage</a:t>
            </a:r>
            <a:endParaRPr 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84973" y="3733800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Executing List</a:t>
            </a:r>
            <a:endParaRPr lang="en-US" sz="1000" b="1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3657600" y="4114800"/>
          <a:ext cx="33528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9144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03:35:22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381000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3581400" y="4572000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Waiting </a:t>
            </a:r>
            <a:r>
              <a:rPr lang="en-US" sz="1000" b="1" dirty="0" smtClean="0"/>
              <a:t>List</a:t>
            </a:r>
            <a:endParaRPr lang="en-US" sz="1000" b="1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657600" y="4953000"/>
          <a:ext cx="2743200" cy="762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9144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2895600" y="1444823"/>
            <a:ext cx="67928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Execute</a:t>
            </a:r>
            <a:endParaRPr lang="en-US" sz="12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276600" y="2438400"/>
            <a:ext cx="7360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Start Time</a:t>
            </a:r>
            <a:endParaRPr lang="en-US" sz="1000" b="1" dirty="0"/>
          </a:p>
        </p:txBody>
      </p:sp>
      <p:sp>
        <p:nvSpPr>
          <p:cNvPr id="114" name="Rectangle 113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Assets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" y="17526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57200" y="2237601"/>
            <a:ext cx="7509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Requests</a:t>
            </a:r>
            <a:endParaRPr lang="en-US" sz="12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57200" y="1143000"/>
            <a:ext cx="0" cy="152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381000" y="685800"/>
            <a:ext cx="8458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81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143000"/>
            <a:ext cx="0" cy="480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hart 45"/>
          <p:cNvGraphicFramePr/>
          <p:nvPr/>
        </p:nvGraphicFramePr>
        <p:xfrm>
          <a:off x="5181600" y="1295400"/>
          <a:ext cx="3657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7" name="Chart 46"/>
          <p:cNvGraphicFramePr/>
          <p:nvPr/>
        </p:nvGraphicFramePr>
        <p:xfrm>
          <a:off x="2667000" y="1828800"/>
          <a:ext cx="2362200" cy="144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276600" y="1524000"/>
            <a:ext cx="115134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Assets Usage</a:t>
            </a:r>
            <a:endParaRPr 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84973" y="3733800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Executing List</a:t>
            </a:r>
            <a:endParaRPr lang="en-US" sz="1000" b="1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3657600" y="4114800"/>
          <a:ext cx="33528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9144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03:35:22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381000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3581400" y="4572000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Waiting </a:t>
            </a:r>
            <a:r>
              <a:rPr lang="en-US" sz="1000" b="1" dirty="0" smtClean="0"/>
              <a:t>List</a:t>
            </a:r>
            <a:endParaRPr lang="en-US" sz="1000" b="1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657600" y="4953000"/>
          <a:ext cx="2743200" cy="762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9144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2895600" y="1444823"/>
            <a:ext cx="6912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Commit</a:t>
            </a:r>
            <a:endParaRPr lang="en-US" sz="12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276600" y="1981200"/>
            <a:ext cx="51809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Status</a:t>
            </a:r>
            <a:endParaRPr lang="en-US" sz="1000" b="1" dirty="0"/>
          </a:p>
        </p:txBody>
      </p:sp>
      <p:sp>
        <p:nvSpPr>
          <p:cNvPr id="114" name="Rectangle 113"/>
          <p:cNvSpPr/>
          <p:nvPr/>
        </p:nvSpPr>
        <p:spPr>
          <a:xfrm>
            <a:off x="4267200" y="19812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Completed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276600" y="2420779"/>
            <a:ext cx="67839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End Time</a:t>
            </a:r>
            <a:endParaRPr lang="en-US" sz="1000" b="1" dirty="0"/>
          </a:p>
        </p:txBody>
      </p:sp>
      <p:sp>
        <p:nvSpPr>
          <p:cNvPr id="116" name="Rectangle 115"/>
          <p:cNvSpPr/>
          <p:nvPr/>
        </p:nvSpPr>
        <p:spPr>
          <a:xfrm>
            <a:off x="4267200" y="24207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276600" y="2877979"/>
            <a:ext cx="43473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Data</a:t>
            </a:r>
            <a:endParaRPr lang="en-US" sz="1000" b="1" dirty="0"/>
          </a:p>
        </p:txBody>
      </p:sp>
      <p:sp>
        <p:nvSpPr>
          <p:cNvPr id="118" name="Rectangle 117"/>
          <p:cNvSpPr/>
          <p:nvPr/>
        </p:nvSpPr>
        <p:spPr>
          <a:xfrm>
            <a:off x="4267200" y="28956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File Path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943600" y="28956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…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76600" y="3792379"/>
            <a:ext cx="79380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123" name="Rectangle 122"/>
          <p:cNvSpPr/>
          <p:nvPr/>
        </p:nvSpPr>
        <p:spPr>
          <a:xfrm>
            <a:off x="4267200" y="3792378"/>
            <a:ext cx="2209800" cy="93202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276600" y="3335179"/>
            <a:ext cx="7360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New Cycle</a:t>
            </a:r>
            <a:endParaRPr lang="en-US" sz="1000" b="1" dirty="0"/>
          </a:p>
        </p:txBody>
      </p:sp>
      <p:sp>
        <p:nvSpPr>
          <p:cNvPr id="41" name="Rectangle 40"/>
          <p:cNvSpPr/>
          <p:nvPr/>
        </p:nvSpPr>
        <p:spPr>
          <a:xfrm>
            <a:off x="4267200" y="33351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Assets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57200" y="17526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57200" y="2237601"/>
            <a:ext cx="7509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Requests</a:t>
            </a:r>
            <a:endParaRPr lang="en-US" sz="12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57200" y="1143000"/>
            <a:ext cx="0" cy="152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57200" y="17526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457200" y="2237601"/>
            <a:ext cx="7509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Requests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400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  <a:gridCol w="93345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Oppo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Li-on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Register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11260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 Type</a:t>
            </a:r>
            <a:endParaRPr lang="en-US" sz="1400" b="1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3600450" y="3048000"/>
          <a:ext cx="1387475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622300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505200" y="2801779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676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26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676400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2192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76400" y="762000"/>
            <a:ext cx="708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2192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57200" y="17526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457200" y="2286000"/>
            <a:ext cx="7509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Requests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400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  <a:gridCol w="93345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Oppo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Li-on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Register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11260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 Type</a:t>
            </a:r>
            <a:endParaRPr lang="en-US" sz="1400" b="1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3600450" y="3048000"/>
          <a:ext cx="1387475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622300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505200" y="2801779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676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26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676400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2192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76400" y="762000"/>
            <a:ext cx="708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2192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95600" y="1444823"/>
            <a:ext cx="154183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Battery Type Register</a:t>
            </a:r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276600" y="2877979"/>
            <a:ext cx="9204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Manufacturer</a:t>
            </a:r>
            <a:endParaRPr lang="en-US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276600" y="3335179"/>
            <a:ext cx="63991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Material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57200" y="17526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457200" y="2286000"/>
            <a:ext cx="7509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Requests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400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  <a:gridCol w="93345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Register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7325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</a:t>
            </a:r>
            <a:endParaRPr lang="en-US" sz="1400" b="1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764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752600"/>
            <a:ext cx="0" cy="411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752600"/>
            <a:ext cx="0" cy="914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12192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819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57200" y="17526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457200" y="2286000"/>
            <a:ext cx="7509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Requests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400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  <a:gridCol w="93345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Register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7325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</a:t>
            </a:r>
            <a:endParaRPr lang="en-US" sz="1400" b="1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764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752600"/>
            <a:ext cx="0" cy="411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752600"/>
            <a:ext cx="0" cy="914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12192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95600" y="1444823"/>
            <a:ext cx="123726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Battery Register</a:t>
            </a:r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76600" y="2877979"/>
            <a:ext cx="44275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Type</a:t>
            </a:r>
            <a:endParaRPr lang="en-US" sz="1000" b="1" dirty="0"/>
          </a:p>
        </p:txBody>
      </p:sp>
      <p:sp>
        <p:nvSpPr>
          <p:cNvPr id="52" name="Rectangle 51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276600" y="3335179"/>
            <a:ext cx="46198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Cycle</a:t>
            </a:r>
            <a:endParaRPr lang="en-US" sz="1000" b="1" dirty="0"/>
          </a:p>
        </p:txBody>
      </p:sp>
      <p:sp>
        <p:nvSpPr>
          <p:cNvPr id="55" name="Rectangle 54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2819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57200" y="17526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457200" y="2286000"/>
            <a:ext cx="7509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Requests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6613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6764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2209800"/>
            <a:ext cx="0" cy="365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1752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8194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4895850" y="1887379"/>
          <a:ext cx="1504950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754062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Hongzhan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58"/>
          <p:cNvSpPr/>
          <p:nvPr/>
        </p:nvSpPr>
        <p:spPr>
          <a:xfrm>
            <a:off x="5715000" y="1506379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Register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00600" y="1430179"/>
            <a:ext cx="859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Chamber</a:t>
            </a:r>
            <a:endParaRPr lang="en-US" sz="1400" b="1"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4876800" y="3581400"/>
          <a:ext cx="168433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2019-05-28 9:35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800600" y="3258979"/>
            <a:ext cx="5565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Record</a:t>
            </a:r>
            <a:endParaRPr lang="en-US" sz="1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24833</TotalTime>
  <Words>2757</Words>
  <Application>Microsoft Office PowerPoint</Application>
  <PresentationFormat>On-screen Show (4:3)</PresentationFormat>
  <Paragraphs>2313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 Chen(WH)</dc:creator>
  <cp:lastModifiedBy>leon.chen</cp:lastModifiedBy>
  <cp:revision>1982</cp:revision>
  <dcterms:created xsi:type="dcterms:W3CDTF">2006-08-16T00:00:00Z</dcterms:created>
  <dcterms:modified xsi:type="dcterms:W3CDTF">2019-05-28T10:30:26Z</dcterms:modified>
</cp:coreProperties>
</file>