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74" r:id="rId9"/>
    <p:sldId id="275" r:id="rId10"/>
    <p:sldId id="277" r:id="rId11"/>
    <p:sldId id="278" r:id="rId12"/>
    <p:sldId id="281" r:id="rId13"/>
    <p:sldId id="282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0" y="2286000"/>
            <a:ext cx="470907" cy="550872"/>
            <a:chOff x="2845969" y="1756563"/>
            <a:chExt cx="470907" cy="550872"/>
          </a:xfrm>
        </p:grpSpPr>
        <p:sp>
          <p:nvSpPr>
            <p:cNvPr id="6" name="Right Arrow 5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29400" y="1752600"/>
            <a:ext cx="1752600" cy="1676407"/>
            <a:chOff x="3512346" y="1346193"/>
            <a:chExt cx="1440649" cy="1371613"/>
          </a:xfrm>
        </p:grpSpPr>
        <p:sp>
          <p:nvSpPr>
            <p:cNvPr id="9" name="Oval 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Scheduler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381000"/>
            <a:ext cx="1480839" cy="1480839"/>
            <a:chOff x="4615160" y="0"/>
            <a:chExt cx="1480839" cy="1480839"/>
          </a:xfrm>
        </p:grpSpPr>
        <p:sp>
          <p:nvSpPr>
            <p:cNvPr id="12" name="Oval 11"/>
            <p:cNvSpPr/>
            <p:nvPr/>
          </p:nvSpPr>
          <p:spPr>
            <a:xfrm>
              <a:off x="4615160" y="0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4832024" y="216864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Assets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05200" y="3352800"/>
            <a:ext cx="1440649" cy="1371613"/>
            <a:chOff x="3512346" y="1346193"/>
            <a:chExt cx="1440649" cy="1371613"/>
          </a:xfrm>
        </p:grpSpPr>
        <p:sp>
          <p:nvSpPr>
            <p:cNvPr id="15" name="Oval 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Requests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67000" y="3733800"/>
            <a:ext cx="470907" cy="550872"/>
            <a:chOff x="2845969" y="1756563"/>
            <a:chExt cx="470907" cy="550872"/>
          </a:xfrm>
        </p:grpSpPr>
        <p:sp>
          <p:nvSpPr>
            <p:cNvPr id="18" name="Right Arrow 17"/>
            <p:cNvSpPr/>
            <p:nvPr/>
          </p:nvSpPr>
          <p:spPr>
            <a:xfrm>
              <a:off x="2845969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2845969" y="1866737"/>
              <a:ext cx="329635" cy="3305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2133600"/>
            <a:ext cx="858887" cy="858887"/>
            <a:chOff x="1453979" y="1602556"/>
            <a:chExt cx="858887" cy="858887"/>
          </a:xfrm>
        </p:grpSpPr>
        <p:sp>
          <p:nvSpPr>
            <p:cNvPr id="21" name="Plus 20"/>
            <p:cNvSpPr/>
            <p:nvPr/>
          </p:nvSpPr>
          <p:spPr>
            <a:xfrm>
              <a:off x="1453979" y="1602556"/>
              <a:ext cx="858887" cy="858887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Plus 4"/>
            <p:cNvSpPr/>
            <p:nvPr/>
          </p:nvSpPr>
          <p:spPr>
            <a:xfrm>
              <a:off x="1567824" y="1930994"/>
              <a:ext cx="631197" cy="202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8200" y="3276600"/>
            <a:ext cx="1480839" cy="1480839"/>
            <a:chOff x="1143003" y="2581687"/>
            <a:chExt cx="1480839" cy="1480839"/>
          </a:xfrm>
        </p:grpSpPr>
        <p:sp>
          <p:nvSpPr>
            <p:cNvPr id="24" name="Oval 23"/>
            <p:cNvSpPr/>
            <p:nvPr/>
          </p:nvSpPr>
          <p:spPr>
            <a:xfrm>
              <a:off x="1143003" y="2581687"/>
              <a:ext cx="1480839" cy="14808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1359867" y="2798551"/>
              <a:ext cx="1047111" cy="10471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Programs</a:t>
              </a:r>
              <a:endParaRPr lang="en-US" sz="2000" kern="12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72000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992868"/>
            <a:ext cx="13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Running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0"/>
            <a:ext cx="381000" cy="441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974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403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16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447800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17642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2118331"/>
            <a:ext cx="381000" cy="3069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468394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2118331"/>
            <a:ext cx="392629" cy="306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2514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18855" y="142432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5472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  <a:endParaRPr lang="en-US" b="1" dirty="0" smtClean="0"/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1422000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7441800" y="1422000"/>
            <a:ext cx="864000" cy="864000"/>
            <a:chOff x="3512346" y="1193792"/>
            <a:chExt cx="1440649" cy="1371613"/>
          </a:xfrm>
        </p:grpSpPr>
        <p:sp>
          <p:nvSpPr>
            <p:cNvPr id="123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9812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25" name="Group 93"/>
          <p:cNvGrpSpPr/>
          <p:nvPr/>
        </p:nvGrpSpPr>
        <p:grpSpPr>
          <a:xfrm>
            <a:off x="7441800" y="1994344"/>
            <a:ext cx="864000" cy="864000"/>
            <a:chOff x="3512346" y="1193792"/>
            <a:chExt cx="1440649" cy="1371613"/>
          </a:xfrm>
        </p:grpSpPr>
        <p:sp>
          <p:nvSpPr>
            <p:cNvPr id="126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24923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24923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24923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6447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1769852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1769852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19222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24132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1894200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9172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9243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6447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001" y="1307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651871"/>
            <a:ext cx="381000" cy="35359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Invalid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3212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1651871"/>
            <a:ext cx="392629" cy="3535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17526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1258669"/>
            <a:ext cx="14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Complete 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4261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28003" y="549806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Abandon List</a:t>
            </a:r>
            <a:endParaRPr lang="en-US" b="1" dirty="0" smtClean="0"/>
          </a:p>
        </p:txBody>
      </p:sp>
      <p:sp>
        <p:nvSpPr>
          <p:cNvPr id="99" name="左大括号 98"/>
          <p:cNvSpPr/>
          <p:nvPr/>
        </p:nvSpPr>
        <p:spPr>
          <a:xfrm>
            <a:off x="2198171" y="5257800"/>
            <a:ext cx="392629" cy="8522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82" name="Group 93"/>
          <p:cNvGrpSpPr/>
          <p:nvPr/>
        </p:nvGrpSpPr>
        <p:grpSpPr>
          <a:xfrm>
            <a:off x="4419600" y="9144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87" name="Group 93"/>
          <p:cNvGrpSpPr/>
          <p:nvPr/>
        </p:nvGrpSpPr>
        <p:grpSpPr>
          <a:xfrm>
            <a:off x="5410200" y="9144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92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99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105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12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5" name="Group 93"/>
          <p:cNvGrpSpPr/>
          <p:nvPr/>
        </p:nvGrpSpPr>
        <p:grpSpPr>
          <a:xfrm>
            <a:off x="6400800" y="9144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39624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667000" y="33528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23" name="Down Arrow 122"/>
          <p:cNvSpPr/>
          <p:nvPr/>
        </p:nvSpPr>
        <p:spPr>
          <a:xfrm>
            <a:off x="2895600" y="3962400"/>
            <a:ext cx="381000" cy="2362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629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467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382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>
            <a:stCxn id="83" idx="6"/>
            <a:endCxn id="127" idx="0"/>
          </p:cNvCxnSpPr>
          <p:nvPr/>
        </p:nvCxnSpPr>
        <p:spPr>
          <a:xfrm>
            <a:off x="5105400" y="1257300"/>
            <a:ext cx="18669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1"/>
          <p:cNvCxnSpPr>
            <a:stCxn id="88" idx="6"/>
            <a:endCxn id="139" idx="0"/>
          </p:cNvCxnSpPr>
          <p:nvPr/>
        </p:nvCxnSpPr>
        <p:spPr>
          <a:xfrm>
            <a:off x="6096000" y="1257300"/>
            <a:ext cx="17145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41"/>
          <p:cNvCxnSpPr>
            <a:stCxn id="116" idx="6"/>
            <a:endCxn id="140" idx="0"/>
          </p:cNvCxnSpPr>
          <p:nvPr/>
        </p:nvCxnSpPr>
        <p:spPr>
          <a:xfrm>
            <a:off x="7086600" y="1257300"/>
            <a:ext cx="1638300" cy="2781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77000" y="3641782"/>
            <a:ext cx="2743200" cy="1501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609600"/>
            <a:ext cx="38100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6" idx="4"/>
            <a:endCxn id="60" idx="0"/>
          </p:cNvCxnSpPr>
          <p:nvPr/>
        </p:nvCxnSpPr>
        <p:spPr>
          <a:xfrm>
            <a:off x="7848600" y="5143500"/>
            <a:ext cx="0" cy="4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40961" y="5568434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Executor</a:t>
            </a:r>
            <a:endParaRPr lang="en-US" b="1" dirty="0"/>
          </a:p>
        </p:txBody>
      </p:sp>
      <p:cxnSp>
        <p:nvCxnSpPr>
          <p:cNvPr id="61" name="Straight Connector 60"/>
          <p:cNvCxnSpPr>
            <a:stCxn id="57" idx="6"/>
          </p:cNvCxnSpPr>
          <p:nvPr/>
        </p:nvCxnSpPr>
        <p:spPr>
          <a:xfrm flipV="1">
            <a:off x="7620000" y="18288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96200" y="1371600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Assets Pool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229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4229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381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51816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57531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60807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5334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51054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53340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5905500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5867400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5715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429000" y="304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</a:t>
            </a:r>
            <a:endParaRPr lang="en-US" b="1" dirty="0"/>
          </a:p>
        </p:txBody>
      </p:sp>
      <p:sp>
        <p:nvSpPr>
          <p:cNvPr id="81" name="Oval 4"/>
          <p:cNvSpPr/>
          <p:nvPr/>
        </p:nvSpPr>
        <p:spPr>
          <a:xfrm>
            <a:off x="4712664" y="1436064"/>
            <a:ext cx="1047111" cy="10471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 dirty="0" smtClean="0"/>
              <a:t>Assets</a:t>
            </a:r>
            <a:endParaRPr lang="en-US" sz="900" kern="1200" dirty="0"/>
          </a:p>
        </p:txBody>
      </p:sp>
      <p:grpSp>
        <p:nvGrpSpPr>
          <p:cNvPr id="2" name="Group 93"/>
          <p:cNvGrpSpPr/>
          <p:nvPr/>
        </p:nvGrpSpPr>
        <p:grpSpPr>
          <a:xfrm>
            <a:off x="533400" y="4038600"/>
            <a:ext cx="685800" cy="685800"/>
            <a:chOff x="3512346" y="1193792"/>
            <a:chExt cx="1440649" cy="1371613"/>
          </a:xfrm>
        </p:grpSpPr>
        <p:sp>
          <p:nvSpPr>
            <p:cNvPr id="83" name="Oval 8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1</a:t>
              </a:r>
              <a:endParaRPr lang="en-US" sz="900" b="1" kern="1200" dirty="0"/>
            </a:p>
          </p:txBody>
        </p:sp>
      </p:grpSp>
      <p:grpSp>
        <p:nvGrpSpPr>
          <p:cNvPr id="3" name="Group 93"/>
          <p:cNvGrpSpPr/>
          <p:nvPr/>
        </p:nvGrpSpPr>
        <p:grpSpPr>
          <a:xfrm>
            <a:off x="1371600" y="4038600"/>
            <a:ext cx="685800" cy="685800"/>
            <a:chOff x="3512346" y="1193792"/>
            <a:chExt cx="1440649" cy="1371613"/>
          </a:xfrm>
        </p:grpSpPr>
        <p:sp>
          <p:nvSpPr>
            <p:cNvPr id="88" name="Oval 87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1</a:t>
              </a:r>
              <a:endParaRPr lang="en-US" sz="9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4419600" y="1600200"/>
            <a:ext cx="685800" cy="685800"/>
            <a:chOff x="3512346" y="1193792"/>
            <a:chExt cx="1440649" cy="1371613"/>
          </a:xfrm>
        </p:grpSpPr>
        <p:sp>
          <p:nvSpPr>
            <p:cNvPr id="94" name="Oval 93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2</a:t>
              </a:r>
              <a:endParaRPr lang="en-US" sz="900" b="1" kern="1200" dirty="0"/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419600" y="2286000"/>
            <a:ext cx="685800" cy="685800"/>
            <a:chOff x="3512346" y="1193792"/>
            <a:chExt cx="1440649" cy="1371613"/>
          </a:xfrm>
        </p:grpSpPr>
        <p:sp>
          <p:nvSpPr>
            <p:cNvPr id="103" name="Oval 10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Battery 3</a:t>
              </a:r>
              <a:endParaRPr lang="en-US" sz="900" b="1" kern="12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5410200" y="1600200"/>
            <a:ext cx="685800" cy="685800"/>
            <a:chOff x="3512346" y="1193792"/>
            <a:chExt cx="1440649" cy="1371613"/>
          </a:xfrm>
        </p:grpSpPr>
        <p:sp>
          <p:nvSpPr>
            <p:cNvPr id="107" name="Oval 106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2</a:t>
              </a:r>
              <a:endParaRPr lang="en-US" sz="9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5410200" y="2286000"/>
            <a:ext cx="685800" cy="685800"/>
            <a:chOff x="3512346" y="1193792"/>
            <a:chExt cx="1440649" cy="1371613"/>
          </a:xfrm>
        </p:grpSpPr>
        <p:sp>
          <p:nvSpPr>
            <p:cNvPr id="110" name="Oval 109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3</a:t>
              </a:r>
              <a:endParaRPr lang="en-US" sz="900" b="1" kern="1200" dirty="0"/>
            </a:p>
          </p:txBody>
        </p:sp>
      </p:grpSp>
      <p:grpSp>
        <p:nvGrpSpPr>
          <p:cNvPr id="10" name="Group 93"/>
          <p:cNvGrpSpPr/>
          <p:nvPr/>
        </p:nvGrpSpPr>
        <p:grpSpPr>
          <a:xfrm>
            <a:off x="5410200" y="3048000"/>
            <a:ext cx="685800" cy="685800"/>
            <a:chOff x="3512346" y="1193792"/>
            <a:chExt cx="1440649" cy="1371613"/>
          </a:xfrm>
        </p:grpSpPr>
        <p:sp>
          <p:nvSpPr>
            <p:cNvPr id="113" name="Oval 112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Tester Channel 4</a:t>
              </a:r>
              <a:endParaRPr lang="en-US" sz="900" b="1" kern="1200" dirty="0"/>
            </a:p>
          </p:txBody>
        </p:sp>
      </p:grpSp>
      <p:grpSp>
        <p:nvGrpSpPr>
          <p:cNvPr id="11" name="Group 93"/>
          <p:cNvGrpSpPr/>
          <p:nvPr/>
        </p:nvGrpSpPr>
        <p:grpSpPr>
          <a:xfrm>
            <a:off x="2286000" y="4038600"/>
            <a:ext cx="685800" cy="685800"/>
            <a:chOff x="3512346" y="1193792"/>
            <a:chExt cx="1440649" cy="1371613"/>
          </a:xfrm>
        </p:grpSpPr>
        <p:sp>
          <p:nvSpPr>
            <p:cNvPr id="116" name="Oval 115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Chamber 1</a:t>
              </a:r>
              <a:endParaRPr lang="en-US" sz="900" b="1" kern="1200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3429000" y="4876800"/>
            <a:ext cx="3048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3716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716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6000" y="4724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716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86000" y="5105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400800" y="4301704"/>
            <a:ext cx="1828800" cy="19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400800" y="4300270"/>
            <a:ext cx="609600" cy="194096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/>
          <p:cNvSpPr/>
          <p:nvPr/>
        </p:nvSpPr>
        <p:spPr>
          <a:xfrm>
            <a:off x="1447800" y="39624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3733800" y="39624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32" name="Rectangle 231"/>
          <p:cNvSpPr/>
          <p:nvPr/>
        </p:nvSpPr>
        <p:spPr>
          <a:xfrm>
            <a:off x="2514600" y="39624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Event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352800" y="457200"/>
            <a:ext cx="864000" cy="864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810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3" idx="4"/>
            <a:endCxn id="69" idx="0"/>
          </p:cNvCxnSpPr>
          <p:nvPr/>
        </p:nvCxnSpPr>
        <p:spPr>
          <a:xfrm>
            <a:off x="3784800" y="1321200"/>
            <a:ext cx="520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667000" y="1752600"/>
            <a:ext cx="990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Invalid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3" idx="4"/>
            <a:endCxn id="78" idx="0"/>
          </p:cNvCxnSpPr>
          <p:nvPr/>
        </p:nvCxnSpPr>
        <p:spPr>
          <a:xfrm flipH="1">
            <a:off x="3162300" y="1321200"/>
            <a:ext cx="622500" cy="43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447800" y="2286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3733800" y="2286000"/>
            <a:ext cx="1066800" cy="1066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97" name="Straight Connector 96"/>
          <p:cNvCxnSpPr>
            <a:stCxn id="99" idx="1"/>
            <a:endCxn id="93" idx="3"/>
          </p:cNvCxnSpPr>
          <p:nvPr/>
        </p:nvCxnSpPr>
        <p:spPr>
          <a:xfrm>
            <a:off x="2514600" y="2819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4600" y="2286000"/>
            <a:ext cx="1219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810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810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667000" y="4572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667000" y="4191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524000" y="41910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OnUpdated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78" idx="2"/>
            <a:endCxn id="193" idx="0"/>
          </p:cNvCxnSpPr>
          <p:nvPr/>
        </p:nvCxnSpPr>
        <p:spPr>
          <a:xfrm flipH="1">
            <a:off x="3124200" y="1981200"/>
            <a:ext cx="38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9" idx="2"/>
            <a:endCxn id="136" idx="0"/>
          </p:cNvCxnSpPr>
          <p:nvPr/>
        </p:nvCxnSpPr>
        <p:spPr>
          <a:xfrm flipH="1">
            <a:off x="4267200" y="19812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8" idx="0"/>
            <a:endCxn id="141" idx="2"/>
          </p:cNvCxnSpPr>
          <p:nvPr/>
        </p:nvCxnSpPr>
        <p:spPr>
          <a:xfrm flipV="1">
            <a:off x="3124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7" idx="1"/>
            <a:endCxn id="138" idx="3"/>
          </p:cNvCxnSpPr>
          <p:nvPr/>
        </p:nvCxnSpPr>
        <p:spPr>
          <a:xfrm flipH="1">
            <a:off x="3581400" y="4686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6" idx="2"/>
            <a:endCxn id="137" idx="0"/>
          </p:cNvCxnSpPr>
          <p:nvPr/>
        </p:nvCxnSpPr>
        <p:spPr>
          <a:xfrm>
            <a:off x="4267200" y="441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1" idx="1"/>
            <a:endCxn id="142" idx="3"/>
          </p:cNvCxnSpPr>
          <p:nvPr/>
        </p:nvCxnSpPr>
        <p:spPr>
          <a:xfrm flipH="1">
            <a:off x="2438400" y="43053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667000" y="2514600"/>
            <a:ext cx="9144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OnInvalid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28600" y="2590800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Request</a:t>
            </a:r>
            <a:endParaRPr 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228600" y="41910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5638800"/>
            <a:ext cx="818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Program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5638800"/>
            <a:ext cx="11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Sub Program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86200" y="5638800"/>
            <a:ext cx="67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Recipe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4343400"/>
            <a:ext cx="2115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Update Estimate Duration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67400" y="2667000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Create new Executor</a:t>
            </a:r>
            <a:endParaRPr lang="en-US" sz="1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233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Executor State</a:t>
            </a:r>
            <a:endParaRPr lang="en-US" sz="28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39047" y="697964"/>
            <a:ext cx="1116000" cy="1116000"/>
            <a:chOff x="3512346" y="1346193"/>
            <a:chExt cx="1440649" cy="1371613"/>
          </a:xfrm>
        </p:grpSpPr>
        <p:sp>
          <p:nvSpPr>
            <p:cNvPr id="6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Waiting</a:t>
              </a:r>
              <a:endParaRPr lang="en-US" sz="1200" b="1" kern="1200" dirty="0"/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5486400" y="697964"/>
            <a:ext cx="1116000" cy="1116000"/>
            <a:chOff x="3512346" y="1346193"/>
            <a:chExt cx="1440649" cy="1371613"/>
          </a:xfrm>
        </p:grpSpPr>
        <p:sp>
          <p:nvSpPr>
            <p:cNvPr id="40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Abandoned</a:t>
              </a:r>
              <a:endParaRPr lang="en-US" sz="1200" b="1" kern="1200" dirty="0"/>
            </a:p>
          </p:txBody>
        </p:sp>
      </p:grpSp>
      <p:grpSp>
        <p:nvGrpSpPr>
          <p:cNvPr id="42" name="Group 61"/>
          <p:cNvGrpSpPr/>
          <p:nvPr/>
        </p:nvGrpSpPr>
        <p:grpSpPr>
          <a:xfrm>
            <a:off x="3539047" y="3785400"/>
            <a:ext cx="1116000" cy="1116000"/>
            <a:chOff x="3512346" y="1346193"/>
            <a:chExt cx="1440649" cy="1371613"/>
          </a:xfrm>
        </p:grpSpPr>
        <p:sp>
          <p:nvSpPr>
            <p:cNvPr id="43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Executing</a:t>
              </a:r>
              <a:endParaRPr lang="en-US" sz="1200" b="1" kern="1200" dirty="0"/>
            </a:p>
          </p:txBody>
        </p:sp>
      </p:grpSp>
      <p:grpSp>
        <p:nvGrpSpPr>
          <p:cNvPr id="45" name="Group 61"/>
          <p:cNvGrpSpPr/>
          <p:nvPr/>
        </p:nvGrpSpPr>
        <p:grpSpPr>
          <a:xfrm>
            <a:off x="3539047" y="5318810"/>
            <a:ext cx="1116000" cy="1116000"/>
            <a:chOff x="3512346" y="1346193"/>
            <a:chExt cx="1440649" cy="1371613"/>
          </a:xfrm>
        </p:grpSpPr>
        <p:sp>
          <p:nvSpPr>
            <p:cNvPr id="46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Completed</a:t>
              </a:r>
              <a:endParaRPr lang="en-US" sz="1200" b="1" kern="1200" dirty="0"/>
            </a:p>
          </p:txBody>
        </p:sp>
      </p:grpSp>
      <p:grpSp>
        <p:nvGrpSpPr>
          <p:cNvPr id="48" name="Group 61"/>
          <p:cNvGrpSpPr/>
          <p:nvPr/>
        </p:nvGrpSpPr>
        <p:grpSpPr>
          <a:xfrm>
            <a:off x="3539046" y="2244545"/>
            <a:ext cx="1116000" cy="1116000"/>
            <a:chOff x="3512346" y="1346193"/>
            <a:chExt cx="1440649" cy="1371613"/>
          </a:xfrm>
        </p:grpSpPr>
        <p:sp>
          <p:nvSpPr>
            <p:cNvPr id="49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Ready</a:t>
              </a:r>
              <a:endParaRPr lang="en-US" sz="1200" b="1" kern="1200" dirty="0"/>
            </a:p>
          </p:txBody>
        </p:sp>
      </p:grpSp>
      <p:grpSp>
        <p:nvGrpSpPr>
          <p:cNvPr id="54" name="Group 61"/>
          <p:cNvGrpSpPr/>
          <p:nvPr/>
        </p:nvGrpSpPr>
        <p:grpSpPr>
          <a:xfrm>
            <a:off x="1978927" y="5318810"/>
            <a:ext cx="1116000" cy="1116000"/>
            <a:chOff x="3512346" y="1346193"/>
            <a:chExt cx="1440649" cy="1371613"/>
          </a:xfrm>
        </p:grpSpPr>
        <p:sp>
          <p:nvSpPr>
            <p:cNvPr id="55" name="Oval 6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Invalid</a:t>
              </a:r>
              <a:endParaRPr lang="en-US" sz="1200" b="1" kern="1200" dirty="0"/>
            </a:p>
          </p:txBody>
        </p:sp>
      </p:grpSp>
      <p:cxnSp>
        <p:nvCxnSpPr>
          <p:cNvPr id="3" name="直接箭头连接符 2"/>
          <p:cNvCxnSpPr>
            <a:stCxn id="63" idx="6"/>
            <a:endCxn id="40" idx="2"/>
          </p:cNvCxnSpPr>
          <p:nvPr/>
        </p:nvCxnSpPr>
        <p:spPr>
          <a:xfrm>
            <a:off x="4655047" y="1255964"/>
            <a:ext cx="8313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63" idx="4"/>
            <a:endCxn id="49" idx="0"/>
          </p:cNvCxnSpPr>
          <p:nvPr/>
        </p:nvCxnSpPr>
        <p:spPr>
          <a:xfrm flipH="1">
            <a:off x="4097046" y="1813964"/>
            <a:ext cx="1" cy="4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9" idx="4"/>
            <a:endCxn id="43" idx="0"/>
          </p:cNvCxnSpPr>
          <p:nvPr/>
        </p:nvCxnSpPr>
        <p:spPr>
          <a:xfrm>
            <a:off x="4097046" y="3360545"/>
            <a:ext cx="1" cy="424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3" idx="4"/>
            <a:endCxn id="46" idx="0"/>
          </p:cNvCxnSpPr>
          <p:nvPr/>
        </p:nvCxnSpPr>
        <p:spPr>
          <a:xfrm>
            <a:off x="4097047" y="4901400"/>
            <a:ext cx="0" cy="41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6" idx="2"/>
            <a:endCxn id="55" idx="6"/>
          </p:cNvCxnSpPr>
          <p:nvPr/>
        </p:nvCxnSpPr>
        <p:spPr>
          <a:xfrm flipH="1">
            <a:off x="3094927" y="5876810"/>
            <a:ext cx="444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3"/>
            <a:endCxn id="55" idx="7"/>
          </p:cNvCxnSpPr>
          <p:nvPr/>
        </p:nvCxnSpPr>
        <p:spPr>
          <a:xfrm flipH="1">
            <a:off x="2931493" y="4737966"/>
            <a:ext cx="770988" cy="744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9" idx="7"/>
            <a:endCxn id="40" idx="3"/>
          </p:cNvCxnSpPr>
          <p:nvPr/>
        </p:nvCxnSpPr>
        <p:spPr>
          <a:xfrm flipV="1">
            <a:off x="4491612" y="1650530"/>
            <a:ext cx="1158222" cy="757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Programs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1524000" y="2286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00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4000" y="4191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10000" y="1295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0000" y="1866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0" y="2438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009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810000" y="3581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72200" y="13563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72200" y="22555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172200" y="18059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172200" y="27051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172200" y="315468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72200" y="360426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220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72200" y="49530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8" name="Straight Connector 57"/>
          <p:cNvCxnSpPr>
            <a:stCxn id="46" idx="1"/>
            <a:endCxn id="37" idx="3"/>
          </p:cNvCxnSpPr>
          <p:nvPr/>
        </p:nvCxnSpPr>
        <p:spPr>
          <a:xfrm flipH="1" flipV="1">
            <a:off x="4495800" y="1447800"/>
            <a:ext cx="167640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1"/>
            <a:endCxn id="37" idx="3"/>
          </p:cNvCxnSpPr>
          <p:nvPr/>
        </p:nvCxnSpPr>
        <p:spPr>
          <a:xfrm flipH="1" flipV="1">
            <a:off x="4495800" y="144780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1"/>
            <a:endCxn id="38" idx="3"/>
          </p:cNvCxnSpPr>
          <p:nvPr/>
        </p:nvCxnSpPr>
        <p:spPr>
          <a:xfrm flipH="1" flipV="1">
            <a:off x="4495800" y="2019300"/>
            <a:ext cx="167640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6" idx="1"/>
            <a:endCxn id="38" idx="3"/>
          </p:cNvCxnSpPr>
          <p:nvPr/>
        </p:nvCxnSpPr>
        <p:spPr>
          <a:xfrm flipH="1">
            <a:off x="4495800" y="1508760"/>
            <a:ext cx="16764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1"/>
            <a:endCxn id="39" idx="3"/>
          </p:cNvCxnSpPr>
          <p:nvPr/>
        </p:nvCxnSpPr>
        <p:spPr>
          <a:xfrm flipH="1" flipV="1">
            <a:off x="4495800" y="2590800"/>
            <a:ext cx="1676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1"/>
            <a:endCxn id="40" idx="3"/>
          </p:cNvCxnSpPr>
          <p:nvPr/>
        </p:nvCxnSpPr>
        <p:spPr>
          <a:xfrm flipH="1" flipV="1">
            <a:off x="4495800" y="3162300"/>
            <a:ext cx="1676400" cy="14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1" idx="1"/>
            <a:endCxn id="41" idx="3"/>
          </p:cNvCxnSpPr>
          <p:nvPr/>
        </p:nvCxnSpPr>
        <p:spPr>
          <a:xfrm flipH="1" flipV="1">
            <a:off x="4495800" y="3733800"/>
            <a:ext cx="167640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7640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6" idx="1"/>
            <a:endCxn id="92" idx="3"/>
          </p:cNvCxnSpPr>
          <p:nvPr/>
        </p:nvCxnSpPr>
        <p:spPr>
          <a:xfrm flipH="1">
            <a:off x="4495800" y="1508760"/>
            <a:ext cx="1676400" cy="397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5" idx="1"/>
            <a:endCxn id="92" idx="3"/>
          </p:cNvCxnSpPr>
          <p:nvPr/>
        </p:nvCxnSpPr>
        <p:spPr>
          <a:xfrm flipH="1">
            <a:off x="4495800" y="5105400"/>
            <a:ext cx="1676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92" idx="1"/>
            <a:endCxn id="36" idx="3"/>
          </p:cNvCxnSpPr>
          <p:nvPr/>
        </p:nvCxnSpPr>
        <p:spPr>
          <a:xfrm flipH="1" flipV="1">
            <a:off x="2209800" y="43434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810000" y="53340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09800" y="3352800"/>
            <a:ext cx="1600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7" idx="1"/>
            <a:endCxn id="34" idx="3"/>
          </p:cNvCxnSpPr>
          <p:nvPr/>
        </p:nvCxnSpPr>
        <p:spPr>
          <a:xfrm flipH="1">
            <a:off x="2209800" y="1447800"/>
            <a:ext cx="1600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8" idx="1"/>
            <a:endCxn id="34" idx="3"/>
          </p:cNvCxnSpPr>
          <p:nvPr/>
        </p:nvCxnSpPr>
        <p:spPr>
          <a:xfrm flipH="1">
            <a:off x="2209800" y="2019300"/>
            <a:ext cx="1600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9" idx="1"/>
            <a:endCxn id="34" idx="3"/>
          </p:cNvCxnSpPr>
          <p:nvPr/>
        </p:nvCxnSpPr>
        <p:spPr>
          <a:xfrm flipH="1" flipV="1">
            <a:off x="2209800" y="24384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1"/>
            <a:endCxn id="34" idx="3"/>
          </p:cNvCxnSpPr>
          <p:nvPr/>
        </p:nvCxnSpPr>
        <p:spPr>
          <a:xfrm flipH="1" flipV="1">
            <a:off x="2209800" y="2438400"/>
            <a:ext cx="16002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41" idx="1"/>
            <a:endCxn id="34" idx="3"/>
          </p:cNvCxnSpPr>
          <p:nvPr/>
        </p:nvCxnSpPr>
        <p:spPr>
          <a:xfrm flipH="1" flipV="1">
            <a:off x="2209800" y="2438400"/>
            <a:ext cx="1600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09800" y="3352800"/>
            <a:ext cx="1600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sp>
        <p:nvSpPr>
          <p:cNvPr id="130" name="Rectangle 129"/>
          <p:cNvSpPr/>
          <p:nvPr/>
        </p:nvSpPr>
        <p:spPr>
          <a:xfrm>
            <a:off x="685800" y="17526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52800" y="7620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791200" y="914400"/>
            <a:ext cx="1524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Estimate Duration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27596" y="32004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41529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47244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72200" y="450342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7230" y="405384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4206240"/>
            <a:ext cx="168143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4655820"/>
            <a:ext cx="1676400" cy="220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213396" y="3352800"/>
            <a:ext cx="1596604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 flipV="1">
            <a:off x="2213396" y="3352800"/>
            <a:ext cx="1596604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71600" y="6019800"/>
            <a:ext cx="99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05200" y="6019800"/>
            <a:ext cx="140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 Program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6019800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Recipe</a:t>
            </a:r>
            <a:endParaRPr lang="en-US" b="1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13296" y="144780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4"/>
          </p:cNvCxnSpPr>
          <p:nvPr/>
        </p:nvCxnSpPr>
        <p:spPr>
          <a:xfrm>
            <a:off x="1870496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124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24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4200" y="99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4200" y="12954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hape 77"/>
          <p:cNvCxnSpPr>
            <a:stCxn id="73" idx="1"/>
            <a:endCxn id="56" idx="7"/>
          </p:cNvCxnSpPr>
          <p:nvPr/>
        </p:nvCxnSpPr>
        <p:spPr>
          <a:xfrm rot="10800000" flipV="1">
            <a:off x="2193786" y="495299"/>
            <a:ext cx="930415" cy="10864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78"/>
          <p:cNvCxnSpPr>
            <a:stCxn id="74" idx="1"/>
            <a:endCxn id="56" idx="7"/>
          </p:cNvCxnSpPr>
          <p:nvPr/>
        </p:nvCxnSpPr>
        <p:spPr>
          <a:xfrm rot="10800000" flipV="1">
            <a:off x="2193786" y="800099"/>
            <a:ext cx="930415" cy="7816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56" idx="7"/>
          </p:cNvCxnSpPr>
          <p:nvPr/>
        </p:nvCxnSpPr>
        <p:spPr>
          <a:xfrm rot="10800000" flipV="1">
            <a:off x="2193786" y="1104899"/>
            <a:ext cx="930415" cy="4768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76" idx="1"/>
            <a:endCxn id="56" idx="7"/>
          </p:cNvCxnSpPr>
          <p:nvPr/>
        </p:nvCxnSpPr>
        <p:spPr>
          <a:xfrm rot="10800000" flipV="1">
            <a:off x="2193786" y="1409699"/>
            <a:ext cx="930415" cy="17201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162800" y="3657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162800" y="4572000"/>
            <a:ext cx="864000" cy="864000"/>
            <a:chOff x="3512346" y="1346193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863030" y="4089600"/>
            <a:ext cx="299770" cy="11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 flipV="1">
            <a:off x="6858000" y="4655820"/>
            <a:ext cx="304800" cy="34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153400" y="2514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153400" y="2819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Battery 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153400" y="31242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Time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153400" y="34290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Raw 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hape 112"/>
          <p:cNvCxnSpPr>
            <a:stCxn id="109" idx="1"/>
            <a:endCxn id="91" idx="7"/>
          </p:cNvCxnSpPr>
          <p:nvPr/>
        </p:nvCxnSpPr>
        <p:spPr>
          <a:xfrm rot="10800000" flipV="1">
            <a:off x="7900270" y="2628900"/>
            <a:ext cx="253130" cy="11552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>
            <a:stCxn id="110" idx="1"/>
            <a:endCxn id="91" idx="7"/>
          </p:cNvCxnSpPr>
          <p:nvPr/>
        </p:nvCxnSpPr>
        <p:spPr>
          <a:xfrm rot="10800000" flipV="1">
            <a:off x="7900270" y="2933700"/>
            <a:ext cx="253130" cy="8504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111" idx="1"/>
            <a:endCxn id="91" idx="7"/>
          </p:cNvCxnSpPr>
          <p:nvPr/>
        </p:nvCxnSpPr>
        <p:spPr>
          <a:xfrm rot="10800000" flipV="1">
            <a:off x="7900270" y="3238500"/>
            <a:ext cx="253130" cy="5456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115"/>
          <p:cNvCxnSpPr>
            <a:stCxn id="112" idx="1"/>
            <a:endCxn id="91" idx="7"/>
          </p:cNvCxnSpPr>
          <p:nvPr/>
        </p:nvCxnSpPr>
        <p:spPr>
          <a:xfrm rot="10800000" flipV="1">
            <a:off x="7900270" y="3543300"/>
            <a:ext cx="253130" cy="2408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648200" y="3810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8200" y="68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Redo Rate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90800" y="32004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0" name="Shape 139"/>
          <p:cNvCxnSpPr>
            <a:stCxn id="75" idx="3"/>
            <a:endCxn id="136" idx="0"/>
          </p:cNvCxnSpPr>
          <p:nvPr/>
        </p:nvCxnSpPr>
        <p:spPr>
          <a:xfrm flipH="1">
            <a:off x="2971800" y="1104900"/>
            <a:ext cx="1371600" cy="2095500"/>
          </a:xfrm>
          <a:prstGeom prst="curvedConnector4">
            <a:avLst>
              <a:gd name="adj1" fmla="val -16667"/>
              <a:gd name="adj2" fmla="val 5272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62400" y="37338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19800" y="3657600"/>
            <a:ext cx="762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Priority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>
            <a:stCxn id="136" idx="3"/>
            <a:endCxn id="49" idx="0"/>
          </p:cNvCxnSpPr>
          <p:nvPr/>
        </p:nvCxnSpPr>
        <p:spPr>
          <a:xfrm>
            <a:off x="3352800" y="3314700"/>
            <a:ext cx="990600" cy="4191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49" idx="3"/>
            <a:endCxn id="50" idx="1"/>
          </p:cNvCxnSpPr>
          <p:nvPr/>
        </p:nvCxnSpPr>
        <p:spPr>
          <a:xfrm flipV="1">
            <a:off x="4724400" y="3771900"/>
            <a:ext cx="1295400" cy="762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214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7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2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88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6858000" y="2378018"/>
            <a:ext cx="864000" cy="864000"/>
            <a:chOff x="3512346" y="930685"/>
            <a:chExt cx="1440649" cy="1371613"/>
          </a:xfrm>
        </p:grpSpPr>
        <p:sp>
          <p:nvSpPr>
            <p:cNvPr id="84" name="Oval 83"/>
            <p:cNvSpPr/>
            <p:nvPr/>
          </p:nvSpPr>
          <p:spPr>
            <a:xfrm>
              <a:off x="3512346" y="930685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Oval 4"/>
            <p:cNvSpPr/>
            <p:nvPr/>
          </p:nvSpPr>
          <p:spPr>
            <a:xfrm>
              <a:off x="3774230" y="1083086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6858000" y="2911418"/>
            <a:ext cx="864000" cy="864000"/>
            <a:chOff x="3512346" y="1346193"/>
            <a:chExt cx="1440649" cy="1371613"/>
          </a:xfrm>
        </p:grpSpPr>
        <p:sp>
          <p:nvSpPr>
            <p:cNvPr id="215" name="Oval 214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6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6858000" y="3368618"/>
            <a:ext cx="864000" cy="864000"/>
            <a:chOff x="3512346" y="1346193"/>
            <a:chExt cx="1440649" cy="1371613"/>
          </a:xfrm>
        </p:grpSpPr>
        <p:sp>
          <p:nvSpPr>
            <p:cNvPr id="177" name="Oval 176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218" name="Straight Arrow Connector 217"/>
          <p:cNvCxnSpPr>
            <a:stCxn id="215" idx="2"/>
            <a:endCxn id="133" idx="3"/>
          </p:cNvCxnSpPr>
          <p:nvPr/>
        </p:nvCxnSpPr>
        <p:spPr>
          <a:xfrm flipH="1">
            <a:off x="6096000" y="3343418"/>
            <a:ext cx="762000" cy="17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534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Requests</a:t>
            </a:r>
            <a:endParaRPr lang="en-US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2209800" y="16332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3" idx="1"/>
            <a:endCxn id="35" idx="3"/>
          </p:cNvCxnSpPr>
          <p:nvPr/>
        </p:nvCxnSpPr>
        <p:spPr>
          <a:xfrm flipH="1" flipV="1">
            <a:off x="2895600" y="1785670"/>
            <a:ext cx="914400" cy="24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2" idx="1"/>
            <a:endCxn id="35" idx="3"/>
          </p:cNvCxnSpPr>
          <p:nvPr/>
        </p:nvCxnSpPr>
        <p:spPr>
          <a:xfrm flipH="1">
            <a:off x="2895600" y="1485900"/>
            <a:ext cx="914400" cy="29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52"/>
          <p:cNvGrpSpPr/>
          <p:nvPr/>
        </p:nvGrpSpPr>
        <p:grpSpPr>
          <a:xfrm>
            <a:off x="609600" y="1328470"/>
            <a:ext cx="914400" cy="914400"/>
            <a:chOff x="3512346" y="1346193"/>
            <a:chExt cx="1440649" cy="1371613"/>
          </a:xfrm>
        </p:grpSpPr>
        <p:sp>
          <p:nvSpPr>
            <p:cNvPr id="56" name="Oval 5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1</a:t>
              </a:r>
              <a:endParaRPr lang="en-US" sz="1200" b="1" kern="1200" dirty="0"/>
            </a:p>
          </p:txBody>
        </p:sp>
      </p:grpSp>
      <p:cxnSp>
        <p:nvCxnSpPr>
          <p:cNvPr id="61" name="Straight Arrow Connector 60"/>
          <p:cNvCxnSpPr>
            <a:stCxn id="56" idx="6"/>
            <a:endCxn id="35" idx="1"/>
          </p:cNvCxnSpPr>
          <p:nvPr/>
        </p:nvCxnSpPr>
        <p:spPr>
          <a:xfrm>
            <a:off x="1524000" y="17856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9"/>
          <p:cNvGrpSpPr/>
          <p:nvPr/>
        </p:nvGrpSpPr>
        <p:grpSpPr>
          <a:xfrm>
            <a:off x="6858000" y="990600"/>
            <a:ext cx="864000" cy="864000"/>
            <a:chOff x="3512346" y="1346193"/>
            <a:chExt cx="1440649" cy="1371613"/>
          </a:xfrm>
        </p:grpSpPr>
        <p:sp>
          <p:nvSpPr>
            <p:cNvPr id="91" name="Oval 9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6858000" y="1539818"/>
            <a:ext cx="864000" cy="864000"/>
            <a:chOff x="3512346" y="1193792"/>
            <a:chExt cx="1440649" cy="1371613"/>
          </a:xfrm>
        </p:grpSpPr>
        <p:sp>
          <p:nvSpPr>
            <p:cNvPr id="95" name="Oval 94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97" name="Straight Arrow Connector 96"/>
          <p:cNvCxnSpPr>
            <a:stCxn id="91" idx="2"/>
            <a:endCxn id="54" idx="3"/>
          </p:cNvCxnSpPr>
          <p:nvPr/>
        </p:nvCxnSpPr>
        <p:spPr>
          <a:xfrm flipH="1">
            <a:off x="6096000" y="1422600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5" idx="2"/>
            <a:endCxn id="52" idx="3"/>
          </p:cNvCxnSpPr>
          <p:nvPr/>
        </p:nvCxnSpPr>
        <p:spPr>
          <a:xfrm flipH="1">
            <a:off x="6096000" y="19718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09800" y="285247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9" idx="3"/>
          </p:cNvCxnSpPr>
          <p:nvPr/>
        </p:nvCxnSpPr>
        <p:spPr>
          <a:xfrm flipH="1">
            <a:off x="28956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52"/>
          <p:cNvGrpSpPr/>
          <p:nvPr/>
        </p:nvGrpSpPr>
        <p:grpSpPr>
          <a:xfrm>
            <a:off x="609600" y="2547670"/>
            <a:ext cx="914400" cy="914400"/>
            <a:chOff x="3512346" y="1346193"/>
            <a:chExt cx="1440649" cy="1371613"/>
          </a:xfrm>
        </p:grpSpPr>
        <p:sp>
          <p:nvSpPr>
            <p:cNvPr id="72" name="Oval 71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2</a:t>
              </a:r>
              <a:endParaRPr lang="en-US" sz="1200" b="1" kern="1200" dirty="0"/>
            </a:p>
          </p:txBody>
        </p:sp>
      </p:grpSp>
      <p:cxnSp>
        <p:nvCxnSpPr>
          <p:cNvPr id="82" name="Straight Arrow Connector 81"/>
          <p:cNvCxnSpPr>
            <a:stCxn id="72" idx="6"/>
            <a:endCxn id="59" idx="1"/>
          </p:cNvCxnSpPr>
          <p:nvPr/>
        </p:nvCxnSpPr>
        <p:spPr>
          <a:xfrm>
            <a:off x="1524000" y="300487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2"/>
            <a:endCxn id="64" idx="3"/>
          </p:cNvCxnSpPr>
          <p:nvPr/>
        </p:nvCxnSpPr>
        <p:spPr>
          <a:xfrm flipH="1">
            <a:off x="6096000" y="2810018"/>
            <a:ext cx="762000" cy="194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2"/>
          <p:cNvGrpSpPr/>
          <p:nvPr/>
        </p:nvGrpSpPr>
        <p:grpSpPr>
          <a:xfrm>
            <a:off x="609600" y="3749618"/>
            <a:ext cx="914400" cy="914400"/>
            <a:chOff x="3512346" y="1346193"/>
            <a:chExt cx="1440649" cy="1371613"/>
          </a:xfrm>
        </p:grpSpPr>
        <p:sp>
          <p:nvSpPr>
            <p:cNvPr id="108" name="Oval 107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Request 3</a:t>
              </a:r>
              <a:endParaRPr lang="en-US" sz="1200" b="1" kern="1200" dirty="0"/>
            </a:p>
          </p:txBody>
        </p:sp>
      </p:grpSp>
      <p:cxnSp>
        <p:nvCxnSpPr>
          <p:cNvPr id="119" name="Straight Arrow Connector 118"/>
          <p:cNvCxnSpPr>
            <a:stCxn id="108" idx="6"/>
          </p:cNvCxnSpPr>
          <p:nvPr/>
        </p:nvCxnSpPr>
        <p:spPr>
          <a:xfrm>
            <a:off x="1524000" y="4206818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9"/>
          <p:cNvGrpSpPr/>
          <p:nvPr/>
        </p:nvGrpSpPr>
        <p:grpSpPr>
          <a:xfrm>
            <a:off x="6858000" y="3749618"/>
            <a:ext cx="864000" cy="864000"/>
            <a:chOff x="3512346" y="1346193"/>
            <a:chExt cx="1440649" cy="1371613"/>
          </a:xfrm>
        </p:grpSpPr>
        <p:sp>
          <p:nvSpPr>
            <p:cNvPr id="121" name="Oval 12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09800" y="4054418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9" name="Straight Connector 138"/>
          <p:cNvCxnSpPr>
            <a:stCxn id="128" idx="1"/>
            <a:endCxn id="127" idx="3"/>
          </p:cNvCxnSpPr>
          <p:nvPr/>
        </p:nvCxnSpPr>
        <p:spPr>
          <a:xfrm flipH="1">
            <a:off x="2895600" y="3749618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0" idx="1"/>
            <a:endCxn id="127" idx="3"/>
          </p:cNvCxnSpPr>
          <p:nvPr/>
        </p:nvCxnSpPr>
        <p:spPr>
          <a:xfrm flipH="1" flipV="1">
            <a:off x="2895600" y="4206818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1"/>
            <a:endCxn id="127" idx="3"/>
          </p:cNvCxnSpPr>
          <p:nvPr/>
        </p:nvCxnSpPr>
        <p:spPr>
          <a:xfrm flipH="1" flipV="1">
            <a:off x="2895600" y="4206818"/>
            <a:ext cx="9144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1"/>
            <a:endCxn id="127" idx="3"/>
          </p:cNvCxnSpPr>
          <p:nvPr/>
        </p:nvCxnSpPr>
        <p:spPr>
          <a:xfrm flipH="1" flipV="1">
            <a:off x="2895600" y="4206818"/>
            <a:ext cx="9144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2" idx="1"/>
            <a:endCxn id="127" idx="3"/>
          </p:cNvCxnSpPr>
          <p:nvPr/>
        </p:nvCxnSpPr>
        <p:spPr>
          <a:xfrm flipH="1" flipV="1">
            <a:off x="2895600" y="4206818"/>
            <a:ext cx="9144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89"/>
          <p:cNvGrpSpPr/>
          <p:nvPr/>
        </p:nvGrpSpPr>
        <p:grpSpPr>
          <a:xfrm>
            <a:off x="6858000" y="4283018"/>
            <a:ext cx="864000" cy="864000"/>
            <a:chOff x="3512346" y="1346193"/>
            <a:chExt cx="1440649" cy="1371613"/>
          </a:xfrm>
        </p:grpSpPr>
        <p:sp>
          <p:nvSpPr>
            <p:cNvPr id="180" name="Oval 17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4" name="Group 89"/>
          <p:cNvGrpSpPr/>
          <p:nvPr/>
        </p:nvGrpSpPr>
        <p:grpSpPr>
          <a:xfrm>
            <a:off x="6858000" y="4664018"/>
            <a:ext cx="864000" cy="864000"/>
            <a:chOff x="3512346" y="1346193"/>
            <a:chExt cx="1440649" cy="1371613"/>
          </a:xfrm>
        </p:grpSpPr>
        <p:sp>
          <p:nvSpPr>
            <p:cNvPr id="183" name="Oval 182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4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5" name="Group 89"/>
          <p:cNvGrpSpPr/>
          <p:nvPr/>
        </p:nvGrpSpPr>
        <p:grpSpPr>
          <a:xfrm>
            <a:off x="6858000" y="5045018"/>
            <a:ext cx="864000" cy="864000"/>
            <a:chOff x="3512346" y="1346193"/>
            <a:chExt cx="1440649" cy="1371613"/>
          </a:xfrm>
        </p:grpSpPr>
        <p:sp>
          <p:nvSpPr>
            <p:cNvPr id="186" name="Oval 185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7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6" name="Group 89"/>
          <p:cNvGrpSpPr/>
          <p:nvPr/>
        </p:nvGrpSpPr>
        <p:grpSpPr>
          <a:xfrm>
            <a:off x="6858000" y="5502218"/>
            <a:ext cx="864000" cy="864000"/>
            <a:chOff x="3512346" y="1346193"/>
            <a:chExt cx="1440649" cy="1371613"/>
          </a:xfrm>
        </p:grpSpPr>
        <p:sp>
          <p:nvSpPr>
            <p:cNvPr id="189" name="Oval 188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0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91" name="Straight Arrow Connector 190"/>
          <p:cNvCxnSpPr>
            <a:stCxn id="177" idx="2"/>
            <a:endCxn id="135" idx="3"/>
          </p:cNvCxnSpPr>
          <p:nvPr/>
        </p:nvCxnSpPr>
        <p:spPr>
          <a:xfrm flipH="1">
            <a:off x="6096000" y="3800618"/>
            <a:ext cx="76200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0" idx="2"/>
            <a:endCxn id="134" idx="3"/>
          </p:cNvCxnSpPr>
          <p:nvPr/>
        </p:nvCxnSpPr>
        <p:spPr>
          <a:xfrm flipH="1" flipV="1">
            <a:off x="6096000" y="4648778"/>
            <a:ext cx="762000" cy="6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2"/>
            <a:endCxn id="136" idx="3"/>
          </p:cNvCxnSpPr>
          <p:nvPr/>
        </p:nvCxnSpPr>
        <p:spPr>
          <a:xfrm flipH="1">
            <a:off x="6096000" y="5096018"/>
            <a:ext cx="762000" cy="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6" idx="2"/>
            <a:endCxn id="137" idx="3"/>
          </p:cNvCxnSpPr>
          <p:nvPr/>
        </p:nvCxnSpPr>
        <p:spPr>
          <a:xfrm flipH="1">
            <a:off x="6096000" y="5477018"/>
            <a:ext cx="762000" cy="7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38" idx="3"/>
          </p:cNvCxnSpPr>
          <p:nvPr/>
        </p:nvCxnSpPr>
        <p:spPr>
          <a:xfrm flipH="1">
            <a:off x="6096000" y="5934218"/>
            <a:ext cx="762000" cy="6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22" idx="1"/>
            <a:endCxn id="212" idx="3"/>
          </p:cNvCxnSpPr>
          <p:nvPr/>
        </p:nvCxnSpPr>
        <p:spPr>
          <a:xfrm flipH="1">
            <a:off x="6096000" y="4181618"/>
            <a:ext cx="888530" cy="10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99" name="Group 89"/>
          <p:cNvGrpSpPr/>
          <p:nvPr/>
        </p:nvGrpSpPr>
        <p:grpSpPr>
          <a:xfrm>
            <a:off x="6858000" y="5867400"/>
            <a:ext cx="864000" cy="864000"/>
            <a:chOff x="3512346" y="1346193"/>
            <a:chExt cx="1440649" cy="1371613"/>
          </a:xfrm>
        </p:grpSpPr>
        <p:sp>
          <p:nvSpPr>
            <p:cNvPr id="100" name="Oval 9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102" name="Straight Arrow Connector 101"/>
          <p:cNvCxnSpPr>
            <a:stCxn id="100" idx="2"/>
            <a:endCxn id="138" idx="3"/>
          </p:cNvCxnSpPr>
          <p:nvPr/>
        </p:nvCxnSpPr>
        <p:spPr>
          <a:xfrm flipH="1" flipV="1">
            <a:off x="6096000" y="5997518"/>
            <a:ext cx="762000" cy="3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134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Assets</a:t>
            </a:r>
            <a:endParaRPr lang="en-US" sz="28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1033761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7" name="Oval 6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515322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0" name="Oval 9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6" name="Group 11"/>
          <p:cNvGrpSpPr/>
          <p:nvPr/>
        </p:nvGrpSpPr>
        <p:grpSpPr>
          <a:xfrm>
            <a:off x="6019800" y="23622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1186161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6" name="Oval 15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667722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19" name="Oval 18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6172200" y="25146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grpSp>
        <p:nvGrpSpPr>
          <p:cNvPr id="18" name="Group 23"/>
          <p:cNvGrpSpPr/>
          <p:nvPr/>
        </p:nvGrpSpPr>
        <p:grpSpPr>
          <a:xfrm>
            <a:off x="1338561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5" name="Oval 24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Chamber</a:t>
              </a:r>
              <a:endParaRPr lang="en-US" sz="2000" kern="1200" dirty="0"/>
            </a:p>
          </p:txBody>
        </p:sp>
      </p:grpSp>
      <p:grpSp>
        <p:nvGrpSpPr>
          <p:cNvPr id="21" name="Group 26"/>
          <p:cNvGrpSpPr/>
          <p:nvPr/>
        </p:nvGrpSpPr>
        <p:grpSpPr>
          <a:xfrm>
            <a:off x="3820122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28" name="Oval 27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Tester</a:t>
              </a:r>
              <a:endParaRPr lang="en-US" sz="2000" kern="1200" dirty="0"/>
            </a:p>
          </p:txBody>
        </p:sp>
      </p:grpSp>
      <p:grpSp>
        <p:nvGrpSpPr>
          <p:cNvPr id="24" name="Group 29"/>
          <p:cNvGrpSpPr/>
          <p:nvPr/>
        </p:nvGrpSpPr>
        <p:grpSpPr>
          <a:xfrm>
            <a:off x="6324600" y="2667000"/>
            <a:ext cx="1480839" cy="1480839"/>
            <a:chOff x="1143003" y="1472"/>
            <a:chExt cx="1480839" cy="1480839"/>
          </a:xfrm>
          <a:solidFill>
            <a:srgbClr val="00B050"/>
          </a:solidFill>
        </p:grpSpPr>
        <p:sp>
          <p:nvSpPr>
            <p:cNvPr id="31" name="Oval 30"/>
            <p:cNvSpPr/>
            <p:nvPr/>
          </p:nvSpPr>
          <p:spPr>
            <a:xfrm>
              <a:off x="1143003" y="1472"/>
              <a:ext cx="1480839" cy="148083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4"/>
            <p:cNvSpPr/>
            <p:nvPr/>
          </p:nvSpPr>
          <p:spPr>
            <a:xfrm>
              <a:off x="1359867" y="218336"/>
              <a:ext cx="1047111" cy="1047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Battery</a:t>
              </a:r>
              <a:endParaRPr lang="en-US" sz="2000" kern="12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4478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478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62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862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7000" y="44958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000" y="4800600"/>
            <a:ext cx="1219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Schedule Log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114800" y="533400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2"/>
          </p:cNvCxnSpPr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2"/>
          </p:cNvCxnSpPr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</p:cNvCxnSpPr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2"/>
          </p:cNvCxnSpPr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1"/>
          </p:cNvCxnSpPr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2000" y="35930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List</a:t>
            </a:r>
            <a:endParaRPr lang="en-US" b="1" dirty="0"/>
          </a:p>
        </p:txBody>
      </p:sp>
      <p:sp>
        <p:nvSpPr>
          <p:cNvPr id="2" name="左大括号 1"/>
          <p:cNvSpPr/>
          <p:nvPr/>
        </p:nvSpPr>
        <p:spPr>
          <a:xfrm>
            <a:off x="2198171" y="1333500"/>
            <a:ext cx="392629" cy="48164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38400" y="1333500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4800" y="53340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</a:t>
            </a:r>
            <a:r>
              <a:rPr lang="en-US" altLang="zh-CN" b="1" dirty="0" smtClean="0"/>
              <a:t>Tasks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001000" y="7503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1182872"/>
            <a:ext cx="381000" cy="5350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9"/>
          <p:cNvGrpSpPr/>
          <p:nvPr/>
        </p:nvGrpSpPr>
        <p:grpSpPr>
          <a:xfrm>
            <a:off x="6854572" y="914400"/>
            <a:ext cx="864000" cy="864000"/>
            <a:chOff x="3512346" y="1346193"/>
            <a:chExt cx="1440649" cy="1371613"/>
          </a:xfrm>
        </p:grpSpPr>
        <p:sp>
          <p:nvSpPr>
            <p:cNvPr id="88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48" name="Group 93"/>
          <p:cNvGrpSpPr/>
          <p:nvPr/>
        </p:nvGrpSpPr>
        <p:grpSpPr>
          <a:xfrm>
            <a:off x="6858000" y="1371600"/>
            <a:ext cx="864000" cy="864000"/>
            <a:chOff x="3512346" y="1193792"/>
            <a:chExt cx="1440649" cy="1371613"/>
          </a:xfrm>
        </p:grpSpPr>
        <p:sp>
          <p:nvSpPr>
            <p:cNvPr id="49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9" name="Group 93"/>
          <p:cNvGrpSpPr/>
          <p:nvPr/>
        </p:nvGrpSpPr>
        <p:grpSpPr>
          <a:xfrm>
            <a:off x="6854572" y="1882718"/>
            <a:ext cx="864000" cy="864000"/>
            <a:chOff x="3512346" y="1193792"/>
            <a:chExt cx="1440649" cy="1371613"/>
          </a:xfrm>
        </p:grpSpPr>
        <p:sp>
          <p:nvSpPr>
            <p:cNvPr id="110" name="Oval 48"/>
            <p:cNvSpPr/>
            <p:nvPr/>
          </p:nvSpPr>
          <p:spPr>
            <a:xfrm>
              <a:off x="3512346" y="1193792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Oval 4"/>
            <p:cNvSpPr/>
            <p:nvPr/>
          </p:nvSpPr>
          <p:spPr>
            <a:xfrm>
              <a:off x="3723324" y="1411490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54572" y="2504618"/>
            <a:ext cx="864000" cy="864000"/>
            <a:chOff x="3512346" y="1346193"/>
            <a:chExt cx="1440649" cy="1371613"/>
          </a:xfrm>
        </p:grpSpPr>
        <p:sp>
          <p:nvSpPr>
            <p:cNvPr id="9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3" name="Group 89"/>
          <p:cNvGrpSpPr/>
          <p:nvPr/>
        </p:nvGrpSpPr>
        <p:grpSpPr>
          <a:xfrm>
            <a:off x="6883870" y="3096122"/>
            <a:ext cx="864000" cy="864000"/>
            <a:chOff x="3512346" y="1346193"/>
            <a:chExt cx="1440649" cy="1371613"/>
          </a:xfrm>
        </p:grpSpPr>
        <p:sp>
          <p:nvSpPr>
            <p:cNvPr id="9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39" name="Group 89"/>
          <p:cNvGrpSpPr/>
          <p:nvPr/>
        </p:nvGrpSpPr>
        <p:grpSpPr>
          <a:xfrm>
            <a:off x="6858000" y="3535418"/>
            <a:ext cx="864000" cy="864000"/>
            <a:chOff x="3512346" y="1346193"/>
            <a:chExt cx="1440649" cy="1371613"/>
          </a:xfrm>
        </p:grpSpPr>
        <p:sp>
          <p:nvSpPr>
            <p:cNvPr id="40" name="Oval 39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96" name="Group 89"/>
          <p:cNvGrpSpPr/>
          <p:nvPr/>
        </p:nvGrpSpPr>
        <p:grpSpPr>
          <a:xfrm>
            <a:off x="6883870" y="3902018"/>
            <a:ext cx="864000" cy="864000"/>
            <a:chOff x="3512346" y="1346193"/>
            <a:chExt cx="1440649" cy="1371613"/>
          </a:xfrm>
        </p:grpSpPr>
        <p:sp>
          <p:nvSpPr>
            <p:cNvPr id="9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Scheduler</a:t>
            </a:r>
            <a:endParaRPr lang="en-US" sz="2800" b="1" dirty="0"/>
          </a:p>
        </p:txBody>
      </p:sp>
      <p:sp>
        <p:nvSpPr>
          <p:cNvPr id="42" name="Rectangle 41"/>
          <p:cNvSpPr/>
          <p:nvPr/>
        </p:nvSpPr>
        <p:spPr>
          <a:xfrm>
            <a:off x="3810000" y="133350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10000" y="1882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410200" y="18827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410200" y="133350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7" name="Straight Connector 66"/>
          <p:cNvCxnSpPr>
            <a:stCxn id="54" idx="1"/>
            <a:endCxn id="42" idx="3"/>
          </p:cNvCxnSpPr>
          <p:nvPr/>
        </p:nvCxnSpPr>
        <p:spPr>
          <a:xfrm flipH="1">
            <a:off x="4495800" y="14859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2" idx="1"/>
            <a:endCxn id="43" idx="3"/>
          </p:cNvCxnSpPr>
          <p:nvPr/>
        </p:nvCxnSpPr>
        <p:spPr>
          <a:xfrm flipH="1">
            <a:off x="4495800" y="203511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10000" y="2852470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0200" y="2852470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4495800" y="300487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810000" y="3597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810000" y="4168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3810000" y="4740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810000" y="53117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3810000" y="5883218"/>
            <a:ext cx="685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5410200" y="3368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410200" y="449637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410200" y="3749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410200" y="494595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5410200" y="539553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10200" y="58451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4" name="Straight Connector 143"/>
          <p:cNvCxnSpPr>
            <a:stCxn id="133" idx="1"/>
            <a:endCxn id="128" idx="3"/>
          </p:cNvCxnSpPr>
          <p:nvPr/>
        </p:nvCxnSpPr>
        <p:spPr>
          <a:xfrm flipH="1">
            <a:off x="4495800" y="3521018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1"/>
            <a:endCxn id="128" idx="3"/>
          </p:cNvCxnSpPr>
          <p:nvPr/>
        </p:nvCxnSpPr>
        <p:spPr>
          <a:xfrm flipH="1" flipV="1">
            <a:off x="4495800" y="3749618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1"/>
            <a:endCxn id="129" idx="3"/>
          </p:cNvCxnSpPr>
          <p:nvPr/>
        </p:nvCxnSpPr>
        <p:spPr>
          <a:xfrm flipH="1" flipV="1">
            <a:off x="4495800" y="4321118"/>
            <a:ext cx="914400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12" idx="1"/>
            <a:endCxn id="129" idx="3"/>
          </p:cNvCxnSpPr>
          <p:nvPr/>
        </p:nvCxnSpPr>
        <p:spPr>
          <a:xfrm flipH="1">
            <a:off x="4495800" y="42830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1"/>
            <a:endCxn id="130" idx="3"/>
          </p:cNvCxnSpPr>
          <p:nvPr/>
        </p:nvCxnSpPr>
        <p:spPr>
          <a:xfrm flipH="1" flipV="1">
            <a:off x="4495800" y="4892618"/>
            <a:ext cx="914400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8" idx="1"/>
            <a:endCxn id="132" idx="3"/>
          </p:cNvCxnSpPr>
          <p:nvPr/>
        </p:nvCxnSpPr>
        <p:spPr>
          <a:xfrm flipH="1">
            <a:off x="4495800" y="5997518"/>
            <a:ext cx="914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37" idx="1"/>
            <a:endCxn id="131" idx="3"/>
          </p:cNvCxnSpPr>
          <p:nvPr/>
        </p:nvCxnSpPr>
        <p:spPr>
          <a:xfrm flipH="1" flipV="1">
            <a:off x="4495800" y="5464118"/>
            <a:ext cx="914400" cy="8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410200" y="4130618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096000" y="3510218"/>
            <a:ext cx="762000" cy="2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8" idx="2"/>
          </p:cNvCxnSpPr>
          <p:nvPr/>
        </p:nvCxnSpPr>
        <p:spPr>
          <a:xfrm flipH="1">
            <a:off x="6096000" y="1346400"/>
            <a:ext cx="758572" cy="15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2"/>
            <a:endCxn id="52" idx="3"/>
          </p:cNvCxnSpPr>
          <p:nvPr/>
        </p:nvCxnSpPr>
        <p:spPr>
          <a:xfrm flipH="1">
            <a:off x="6096000" y="1803600"/>
            <a:ext cx="762000" cy="23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096000" y="2976818"/>
            <a:ext cx="762000" cy="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89"/>
          <p:cNvGrpSpPr/>
          <p:nvPr/>
        </p:nvGrpSpPr>
        <p:grpSpPr>
          <a:xfrm>
            <a:off x="6858000" y="4449818"/>
            <a:ext cx="864000" cy="864000"/>
            <a:chOff x="3512346" y="1346193"/>
            <a:chExt cx="1440649" cy="1371613"/>
          </a:xfrm>
        </p:grpSpPr>
        <p:sp>
          <p:nvSpPr>
            <p:cNvPr id="6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cxnSp>
        <p:nvCxnSpPr>
          <p:cNvPr id="76" name="Straight Arrow Connector 75"/>
          <p:cNvCxnSpPr>
            <a:stCxn id="40" idx="2"/>
          </p:cNvCxnSpPr>
          <p:nvPr/>
        </p:nvCxnSpPr>
        <p:spPr>
          <a:xfrm flipH="1" flipV="1">
            <a:off x="6096000" y="3916418"/>
            <a:ext cx="762000" cy="5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</p:cNvCxnSpPr>
          <p:nvPr/>
        </p:nvCxnSpPr>
        <p:spPr>
          <a:xfrm flipH="1" flipV="1">
            <a:off x="6096000" y="4663178"/>
            <a:ext cx="762000" cy="2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6096000" y="5112758"/>
            <a:ext cx="762000" cy="1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6096000" y="5562338"/>
            <a:ext cx="762000" cy="8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6096000" y="6011918"/>
            <a:ext cx="762000" cy="8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6096002" y="4297420"/>
            <a:ext cx="888528" cy="5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89"/>
          <p:cNvGrpSpPr/>
          <p:nvPr/>
        </p:nvGrpSpPr>
        <p:grpSpPr>
          <a:xfrm>
            <a:off x="6883870" y="4836338"/>
            <a:ext cx="864000" cy="864000"/>
            <a:chOff x="3512346" y="1346193"/>
            <a:chExt cx="1440649" cy="1371613"/>
          </a:xfrm>
        </p:grpSpPr>
        <p:sp>
          <p:nvSpPr>
            <p:cNvPr id="101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3" name="Group 89"/>
          <p:cNvGrpSpPr/>
          <p:nvPr/>
        </p:nvGrpSpPr>
        <p:grpSpPr>
          <a:xfrm>
            <a:off x="6854572" y="5248138"/>
            <a:ext cx="864000" cy="864000"/>
            <a:chOff x="3512346" y="1346193"/>
            <a:chExt cx="1440649" cy="1371613"/>
          </a:xfrm>
        </p:grpSpPr>
        <p:sp>
          <p:nvSpPr>
            <p:cNvPr id="104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grpSp>
        <p:nvGrpSpPr>
          <p:cNvPr id="106" name="Group 89"/>
          <p:cNvGrpSpPr/>
          <p:nvPr/>
        </p:nvGrpSpPr>
        <p:grpSpPr>
          <a:xfrm>
            <a:off x="6858000" y="5669018"/>
            <a:ext cx="864000" cy="864000"/>
            <a:chOff x="3512346" y="1346193"/>
            <a:chExt cx="1440649" cy="1371613"/>
          </a:xfrm>
        </p:grpSpPr>
        <p:sp>
          <p:nvSpPr>
            <p:cNvPr id="107" name="Oval 60"/>
            <p:cNvSpPr/>
            <p:nvPr/>
          </p:nvSpPr>
          <p:spPr>
            <a:xfrm>
              <a:off x="3512346" y="1346193"/>
              <a:ext cx="1440649" cy="137161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Oval 4"/>
            <p:cNvSpPr/>
            <p:nvPr/>
          </p:nvSpPr>
          <p:spPr>
            <a:xfrm>
              <a:off x="3723324" y="1547061"/>
              <a:ext cx="1018693" cy="969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Executor</a:t>
              </a:r>
              <a:endParaRPr lang="en-US" sz="1200" b="1" kern="1200" dirty="0"/>
            </a:p>
          </p:txBody>
        </p:sp>
      </p:grpSp>
      <p:sp>
        <p:nvSpPr>
          <p:cNvPr id="112" name="Rectangle 51"/>
          <p:cNvSpPr/>
          <p:nvPr/>
        </p:nvSpPr>
        <p:spPr>
          <a:xfrm>
            <a:off x="5410202" y="2307667"/>
            <a:ext cx="6858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3" name="Straight Arrow Connector 52"/>
          <p:cNvCxnSpPr>
            <a:stCxn id="110" idx="2"/>
            <a:endCxn id="112" idx="3"/>
          </p:cNvCxnSpPr>
          <p:nvPr/>
        </p:nvCxnSpPr>
        <p:spPr>
          <a:xfrm flipH="1">
            <a:off x="6096002" y="2314718"/>
            <a:ext cx="758570" cy="14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67"/>
          <p:cNvCxnSpPr>
            <a:stCxn id="112" idx="1"/>
            <a:endCxn id="43" idx="3"/>
          </p:cNvCxnSpPr>
          <p:nvPr/>
        </p:nvCxnSpPr>
        <p:spPr>
          <a:xfrm flipH="1" flipV="1">
            <a:off x="4495800" y="2035118"/>
            <a:ext cx="914402" cy="42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01000" y="29834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Priority</a:t>
            </a:r>
            <a:endParaRPr lang="en-US" b="1" dirty="0"/>
          </a:p>
        </p:txBody>
      </p:sp>
      <p:sp>
        <p:nvSpPr>
          <p:cNvPr id="117" name="Down Arrow 122"/>
          <p:cNvSpPr/>
          <p:nvPr/>
        </p:nvSpPr>
        <p:spPr>
          <a:xfrm>
            <a:off x="8229600" y="3368618"/>
            <a:ext cx="381000" cy="316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114800" y="533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Assign Assets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28003" y="4583668"/>
            <a:ext cx="130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Waiting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19" name="左大括号 118"/>
          <p:cNvSpPr/>
          <p:nvPr/>
        </p:nvSpPr>
        <p:spPr>
          <a:xfrm>
            <a:off x="2198171" y="3368618"/>
            <a:ext cx="392629" cy="278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2414954" y="3578423"/>
            <a:ext cx="142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Top Waiting Task</a:t>
            </a:r>
            <a:endParaRPr 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28003" y="2057400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Ready </a:t>
            </a:r>
            <a:r>
              <a:rPr lang="en-US" b="1" dirty="0" smtClean="0"/>
              <a:t>List</a:t>
            </a:r>
            <a:endParaRPr lang="en-US" b="1" dirty="0" smtClean="0"/>
          </a:p>
        </p:txBody>
      </p:sp>
      <p:sp>
        <p:nvSpPr>
          <p:cNvPr id="122" name="左大括号 121"/>
          <p:cNvSpPr/>
          <p:nvPr/>
        </p:nvSpPr>
        <p:spPr>
          <a:xfrm>
            <a:off x="2198171" y="1182872"/>
            <a:ext cx="392629" cy="2039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456</Words>
  <Application>Microsoft Office PowerPoint</Application>
  <PresentationFormat>全屏显示(4:3)</PresentationFormat>
  <Paragraphs>373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陈黎安</cp:lastModifiedBy>
  <cp:revision>191</cp:revision>
  <dcterms:created xsi:type="dcterms:W3CDTF">2006-08-16T00:00:00Z</dcterms:created>
  <dcterms:modified xsi:type="dcterms:W3CDTF">2019-04-13T14:17:28Z</dcterms:modified>
</cp:coreProperties>
</file>