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2" r:id="rId6"/>
    <p:sldId id="267" r:id="rId7"/>
    <p:sldId id="263" r:id="rId8"/>
    <p:sldId id="274" r:id="rId9"/>
    <p:sldId id="275" r:id="rId10"/>
    <p:sldId id="277" r:id="rId11"/>
    <p:sldId id="278" r:id="rId12"/>
    <p:sldId id="281" r:id="rId13"/>
    <p:sldId id="282" r:id="rId14"/>
    <p:sldId id="265" r:id="rId15"/>
    <p:sldId id="266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BB726-B4AA-437F-9776-1FB3CA074112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37C12-5E07-45B0-A7E9-9BAA4E2BC3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1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638800" y="2286000"/>
            <a:ext cx="470907" cy="550872"/>
            <a:chOff x="2845969" y="1756563"/>
            <a:chExt cx="470907" cy="550872"/>
          </a:xfrm>
        </p:grpSpPr>
        <p:sp>
          <p:nvSpPr>
            <p:cNvPr id="6" name="Right Arrow 5"/>
            <p:cNvSpPr/>
            <p:nvPr/>
          </p:nvSpPr>
          <p:spPr>
            <a:xfrm>
              <a:off x="2845969" y="1756563"/>
              <a:ext cx="470907" cy="55087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ight Arrow 4"/>
            <p:cNvSpPr/>
            <p:nvPr/>
          </p:nvSpPr>
          <p:spPr>
            <a:xfrm>
              <a:off x="2845969" y="1866737"/>
              <a:ext cx="329635" cy="3305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29400" y="1752600"/>
            <a:ext cx="1752600" cy="1676407"/>
            <a:chOff x="3512346" y="1346193"/>
            <a:chExt cx="1440649" cy="1371613"/>
          </a:xfrm>
        </p:grpSpPr>
        <p:sp>
          <p:nvSpPr>
            <p:cNvPr id="9" name="Oval 8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Scheduler</a:t>
              </a:r>
              <a:endParaRPr lang="en-US" sz="20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05200" y="381000"/>
            <a:ext cx="1480839" cy="1480839"/>
            <a:chOff x="4615160" y="0"/>
            <a:chExt cx="1480839" cy="1480839"/>
          </a:xfrm>
        </p:grpSpPr>
        <p:sp>
          <p:nvSpPr>
            <p:cNvPr id="12" name="Oval 11"/>
            <p:cNvSpPr/>
            <p:nvPr/>
          </p:nvSpPr>
          <p:spPr>
            <a:xfrm>
              <a:off x="4615160" y="0"/>
              <a:ext cx="1480839" cy="148083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4"/>
            <p:cNvSpPr/>
            <p:nvPr/>
          </p:nvSpPr>
          <p:spPr>
            <a:xfrm>
              <a:off x="4832024" y="216864"/>
              <a:ext cx="1047111" cy="10471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Assets</a:t>
              </a:r>
              <a:endParaRPr lang="en-US" sz="20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05200" y="3352800"/>
            <a:ext cx="1440649" cy="1371613"/>
            <a:chOff x="3512346" y="1346193"/>
            <a:chExt cx="1440649" cy="1371613"/>
          </a:xfrm>
        </p:grpSpPr>
        <p:sp>
          <p:nvSpPr>
            <p:cNvPr id="15" name="Oval 14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Requests</a:t>
              </a:r>
              <a:endParaRPr lang="en-US" sz="20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67000" y="3733800"/>
            <a:ext cx="470907" cy="550872"/>
            <a:chOff x="2845969" y="1756563"/>
            <a:chExt cx="470907" cy="550872"/>
          </a:xfrm>
        </p:grpSpPr>
        <p:sp>
          <p:nvSpPr>
            <p:cNvPr id="18" name="Right Arrow 17"/>
            <p:cNvSpPr/>
            <p:nvPr/>
          </p:nvSpPr>
          <p:spPr>
            <a:xfrm>
              <a:off x="2845969" y="1756563"/>
              <a:ext cx="470907" cy="55087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ight Arrow 4"/>
            <p:cNvSpPr/>
            <p:nvPr/>
          </p:nvSpPr>
          <p:spPr>
            <a:xfrm>
              <a:off x="2845969" y="1866737"/>
              <a:ext cx="329635" cy="3305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10000" y="2133600"/>
            <a:ext cx="858887" cy="858887"/>
            <a:chOff x="1453979" y="1602556"/>
            <a:chExt cx="858887" cy="858887"/>
          </a:xfrm>
        </p:grpSpPr>
        <p:sp>
          <p:nvSpPr>
            <p:cNvPr id="21" name="Plus 20"/>
            <p:cNvSpPr/>
            <p:nvPr/>
          </p:nvSpPr>
          <p:spPr>
            <a:xfrm>
              <a:off x="1453979" y="1602556"/>
              <a:ext cx="858887" cy="858887"/>
            </a:xfrm>
            <a:prstGeom prst="mathPlus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lus 4"/>
            <p:cNvSpPr/>
            <p:nvPr/>
          </p:nvSpPr>
          <p:spPr>
            <a:xfrm>
              <a:off x="1567824" y="1930994"/>
              <a:ext cx="631197" cy="202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38200" y="3276600"/>
            <a:ext cx="1480839" cy="1480839"/>
            <a:chOff x="1143003" y="2581687"/>
            <a:chExt cx="1480839" cy="1480839"/>
          </a:xfrm>
        </p:grpSpPr>
        <p:sp>
          <p:nvSpPr>
            <p:cNvPr id="24" name="Oval 23"/>
            <p:cNvSpPr/>
            <p:nvPr/>
          </p:nvSpPr>
          <p:spPr>
            <a:xfrm>
              <a:off x="1143003" y="2581687"/>
              <a:ext cx="1480839" cy="148083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Oval 4"/>
            <p:cNvSpPr/>
            <p:nvPr/>
          </p:nvSpPr>
          <p:spPr>
            <a:xfrm>
              <a:off x="1359867" y="2798551"/>
              <a:ext cx="1047111" cy="10471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Programs</a:t>
              </a:r>
              <a:endParaRPr lang="en-US" sz="2000" kern="1200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9"/>
          <p:cNvGrpSpPr/>
          <p:nvPr/>
        </p:nvGrpSpPr>
        <p:grpSpPr>
          <a:xfrm>
            <a:off x="6854572" y="914400"/>
            <a:ext cx="864000" cy="864000"/>
            <a:chOff x="3512346" y="1346193"/>
            <a:chExt cx="1440649" cy="1371613"/>
          </a:xfrm>
        </p:grpSpPr>
        <p:sp>
          <p:nvSpPr>
            <p:cNvPr id="88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48" name="Group 93"/>
          <p:cNvGrpSpPr/>
          <p:nvPr/>
        </p:nvGrpSpPr>
        <p:grpSpPr>
          <a:xfrm>
            <a:off x="6858000" y="1371600"/>
            <a:ext cx="864000" cy="864000"/>
            <a:chOff x="3512346" y="1193792"/>
            <a:chExt cx="1440649" cy="1371613"/>
          </a:xfrm>
        </p:grpSpPr>
        <p:sp>
          <p:nvSpPr>
            <p:cNvPr id="49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6854572" y="1882718"/>
            <a:ext cx="864000" cy="864000"/>
            <a:chOff x="3512346" y="1193792"/>
            <a:chExt cx="1440649" cy="1371613"/>
          </a:xfrm>
        </p:grpSpPr>
        <p:sp>
          <p:nvSpPr>
            <p:cNvPr id="110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854572" y="2504618"/>
            <a:ext cx="864000" cy="864000"/>
            <a:chOff x="3512346" y="1346193"/>
            <a:chExt cx="1440649" cy="1371613"/>
          </a:xfrm>
        </p:grpSpPr>
        <p:sp>
          <p:nvSpPr>
            <p:cNvPr id="9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3" name="Group 89"/>
          <p:cNvGrpSpPr/>
          <p:nvPr/>
        </p:nvGrpSpPr>
        <p:grpSpPr>
          <a:xfrm>
            <a:off x="6883870" y="3096122"/>
            <a:ext cx="864000" cy="864000"/>
            <a:chOff x="3512346" y="1346193"/>
            <a:chExt cx="1440649" cy="1371613"/>
          </a:xfrm>
        </p:grpSpPr>
        <p:sp>
          <p:nvSpPr>
            <p:cNvPr id="9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9" name="Group 89"/>
          <p:cNvGrpSpPr/>
          <p:nvPr/>
        </p:nvGrpSpPr>
        <p:grpSpPr>
          <a:xfrm>
            <a:off x="6858000" y="3535418"/>
            <a:ext cx="864000" cy="864000"/>
            <a:chOff x="3512346" y="1346193"/>
            <a:chExt cx="1440649" cy="1371613"/>
          </a:xfrm>
        </p:grpSpPr>
        <p:sp>
          <p:nvSpPr>
            <p:cNvPr id="40" name="Oval 3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6" name="Group 89"/>
          <p:cNvGrpSpPr/>
          <p:nvPr/>
        </p:nvGrpSpPr>
        <p:grpSpPr>
          <a:xfrm>
            <a:off x="6883870" y="3902018"/>
            <a:ext cx="864000" cy="864000"/>
            <a:chOff x="3512346" y="1346193"/>
            <a:chExt cx="1440649" cy="1371613"/>
          </a:xfrm>
        </p:grpSpPr>
        <p:sp>
          <p:nvSpPr>
            <p:cNvPr id="9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1882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18827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0351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0" y="285247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285247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096000" y="3510218"/>
            <a:ext cx="762000" cy="2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8" idx="2"/>
          </p:cNvCxnSpPr>
          <p:nvPr/>
        </p:nvCxnSpPr>
        <p:spPr>
          <a:xfrm flipH="1">
            <a:off x="6096000" y="1346400"/>
            <a:ext cx="758572" cy="15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2"/>
            <a:endCxn id="52" idx="3"/>
          </p:cNvCxnSpPr>
          <p:nvPr/>
        </p:nvCxnSpPr>
        <p:spPr>
          <a:xfrm flipH="1">
            <a:off x="6096000" y="1803600"/>
            <a:ext cx="762000" cy="231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096000" y="2976818"/>
            <a:ext cx="762000" cy="42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89"/>
          <p:cNvGrpSpPr/>
          <p:nvPr/>
        </p:nvGrpSpPr>
        <p:grpSpPr>
          <a:xfrm>
            <a:off x="6858000" y="4449818"/>
            <a:ext cx="864000" cy="864000"/>
            <a:chOff x="3512346" y="1346193"/>
            <a:chExt cx="1440649" cy="1371613"/>
          </a:xfrm>
        </p:grpSpPr>
        <p:sp>
          <p:nvSpPr>
            <p:cNvPr id="6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76" name="Straight Arrow Connector 75"/>
          <p:cNvCxnSpPr>
            <a:stCxn id="40" idx="2"/>
          </p:cNvCxnSpPr>
          <p:nvPr/>
        </p:nvCxnSpPr>
        <p:spPr>
          <a:xfrm flipH="1" flipV="1">
            <a:off x="6096000" y="3916418"/>
            <a:ext cx="762000" cy="5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2"/>
          </p:cNvCxnSpPr>
          <p:nvPr/>
        </p:nvCxnSpPr>
        <p:spPr>
          <a:xfrm flipH="1" flipV="1">
            <a:off x="6096000" y="4663178"/>
            <a:ext cx="762000" cy="2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6096000" y="5112758"/>
            <a:ext cx="762000" cy="15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6096000" y="5562338"/>
            <a:ext cx="762000" cy="8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6096000" y="6011918"/>
            <a:ext cx="762000" cy="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6096002" y="4297420"/>
            <a:ext cx="888528" cy="50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89"/>
          <p:cNvGrpSpPr/>
          <p:nvPr/>
        </p:nvGrpSpPr>
        <p:grpSpPr>
          <a:xfrm>
            <a:off x="6883870" y="4836338"/>
            <a:ext cx="864000" cy="864000"/>
            <a:chOff x="3512346" y="1346193"/>
            <a:chExt cx="1440649" cy="1371613"/>
          </a:xfrm>
        </p:grpSpPr>
        <p:sp>
          <p:nvSpPr>
            <p:cNvPr id="10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3" name="Group 89"/>
          <p:cNvGrpSpPr/>
          <p:nvPr/>
        </p:nvGrpSpPr>
        <p:grpSpPr>
          <a:xfrm>
            <a:off x="6854572" y="5248138"/>
            <a:ext cx="864000" cy="864000"/>
            <a:chOff x="3512346" y="1346193"/>
            <a:chExt cx="1440649" cy="1371613"/>
          </a:xfrm>
        </p:grpSpPr>
        <p:sp>
          <p:nvSpPr>
            <p:cNvPr id="10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6" name="Group 89"/>
          <p:cNvGrpSpPr/>
          <p:nvPr/>
        </p:nvGrpSpPr>
        <p:grpSpPr>
          <a:xfrm>
            <a:off x="6858000" y="5669018"/>
            <a:ext cx="864000" cy="864000"/>
            <a:chOff x="3512346" y="1346193"/>
            <a:chExt cx="1440649" cy="1371613"/>
          </a:xfrm>
        </p:grpSpPr>
        <p:sp>
          <p:nvSpPr>
            <p:cNvPr id="10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12" name="Rectangle 51"/>
          <p:cNvSpPr/>
          <p:nvPr/>
        </p:nvSpPr>
        <p:spPr>
          <a:xfrm>
            <a:off x="5410202" y="2307667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13" name="Straight Arrow Connector 52"/>
          <p:cNvCxnSpPr>
            <a:stCxn id="110" idx="2"/>
            <a:endCxn id="112" idx="3"/>
          </p:cNvCxnSpPr>
          <p:nvPr/>
        </p:nvCxnSpPr>
        <p:spPr>
          <a:xfrm flipH="1">
            <a:off x="6096002" y="2314718"/>
            <a:ext cx="758570" cy="145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67"/>
          <p:cNvCxnSpPr>
            <a:stCxn id="112" idx="1"/>
            <a:endCxn id="43" idx="3"/>
          </p:cNvCxnSpPr>
          <p:nvPr/>
        </p:nvCxnSpPr>
        <p:spPr>
          <a:xfrm flipH="1" flipV="1">
            <a:off x="4495800" y="2035118"/>
            <a:ext cx="914402" cy="42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001000" y="298346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Priority</a:t>
            </a:r>
            <a:endParaRPr lang="en-US" b="1" dirty="0"/>
          </a:p>
        </p:txBody>
      </p:sp>
      <p:sp>
        <p:nvSpPr>
          <p:cNvPr id="117" name="Down Arrow 122"/>
          <p:cNvSpPr/>
          <p:nvPr/>
        </p:nvSpPr>
        <p:spPr>
          <a:xfrm>
            <a:off x="8229600" y="3368618"/>
            <a:ext cx="381000" cy="316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114800" y="533400"/>
            <a:ext cx="92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Execute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28003" y="4583668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Waiting </a:t>
            </a:r>
            <a:r>
              <a:rPr lang="en-US" b="1" dirty="0" smtClean="0"/>
              <a:t>List</a:t>
            </a:r>
            <a:endParaRPr lang="en-US" b="1" dirty="0" smtClean="0"/>
          </a:p>
        </p:txBody>
      </p:sp>
      <p:sp>
        <p:nvSpPr>
          <p:cNvPr id="119" name="左大括号 118"/>
          <p:cNvSpPr/>
          <p:nvPr/>
        </p:nvSpPr>
        <p:spPr>
          <a:xfrm>
            <a:off x="2198171" y="3368618"/>
            <a:ext cx="392629" cy="27813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2414954" y="3578423"/>
            <a:ext cx="142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Top Waiting Task</a:t>
            </a:r>
            <a:endParaRPr 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728003" y="1981200"/>
            <a:ext cx="134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Running </a:t>
            </a:r>
            <a:r>
              <a:rPr lang="en-US" b="1" dirty="0" smtClean="0"/>
              <a:t>List</a:t>
            </a:r>
            <a:endParaRPr lang="en-US" b="1" dirty="0" smtClean="0"/>
          </a:p>
        </p:txBody>
      </p:sp>
      <p:sp>
        <p:nvSpPr>
          <p:cNvPr id="122" name="左大括号 121"/>
          <p:cNvSpPr/>
          <p:nvPr/>
        </p:nvSpPr>
        <p:spPr>
          <a:xfrm>
            <a:off x="2198171" y="1182872"/>
            <a:ext cx="392629" cy="20397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340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9"/>
          <p:cNvGrpSpPr/>
          <p:nvPr/>
        </p:nvGrpSpPr>
        <p:grpSpPr>
          <a:xfrm>
            <a:off x="6854572" y="914400"/>
            <a:ext cx="864000" cy="864000"/>
            <a:chOff x="3512346" y="1346193"/>
            <a:chExt cx="1440649" cy="1371613"/>
          </a:xfrm>
        </p:grpSpPr>
        <p:sp>
          <p:nvSpPr>
            <p:cNvPr id="88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854572" y="1422000"/>
            <a:ext cx="864000" cy="864000"/>
            <a:chOff x="3512346" y="1346193"/>
            <a:chExt cx="1440649" cy="1371613"/>
          </a:xfrm>
        </p:grpSpPr>
        <p:sp>
          <p:nvSpPr>
            <p:cNvPr id="9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48" name="Group 93"/>
          <p:cNvGrpSpPr/>
          <p:nvPr/>
        </p:nvGrpSpPr>
        <p:grpSpPr>
          <a:xfrm>
            <a:off x="6858000" y="1981200"/>
            <a:ext cx="864000" cy="864000"/>
            <a:chOff x="3512346" y="1193792"/>
            <a:chExt cx="1440649" cy="1371613"/>
          </a:xfrm>
        </p:grpSpPr>
        <p:sp>
          <p:nvSpPr>
            <p:cNvPr id="49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6854572" y="2492318"/>
            <a:ext cx="864000" cy="864000"/>
            <a:chOff x="3512346" y="1193792"/>
            <a:chExt cx="1440649" cy="1371613"/>
          </a:xfrm>
        </p:grpSpPr>
        <p:sp>
          <p:nvSpPr>
            <p:cNvPr id="110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3" name="Group 89"/>
          <p:cNvGrpSpPr/>
          <p:nvPr/>
        </p:nvGrpSpPr>
        <p:grpSpPr>
          <a:xfrm>
            <a:off x="6883870" y="3096122"/>
            <a:ext cx="864000" cy="864000"/>
            <a:chOff x="3512346" y="1346193"/>
            <a:chExt cx="1440649" cy="1371613"/>
          </a:xfrm>
        </p:grpSpPr>
        <p:sp>
          <p:nvSpPr>
            <p:cNvPr id="9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9" name="Group 89"/>
          <p:cNvGrpSpPr/>
          <p:nvPr/>
        </p:nvGrpSpPr>
        <p:grpSpPr>
          <a:xfrm>
            <a:off x="6858000" y="3535418"/>
            <a:ext cx="864000" cy="864000"/>
            <a:chOff x="3512346" y="1346193"/>
            <a:chExt cx="1440649" cy="1371613"/>
          </a:xfrm>
        </p:grpSpPr>
        <p:sp>
          <p:nvSpPr>
            <p:cNvPr id="40" name="Oval 3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6" name="Group 89"/>
          <p:cNvGrpSpPr/>
          <p:nvPr/>
        </p:nvGrpSpPr>
        <p:grpSpPr>
          <a:xfrm>
            <a:off x="6883870" y="3902018"/>
            <a:ext cx="864000" cy="864000"/>
            <a:chOff x="3512346" y="1346193"/>
            <a:chExt cx="1440649" cy="1371613"/>
          </a:xfrm>
        </p:grpSpPr>
        <p:sp>
          <p:nvSpPr>
            <p:cNvPr id="9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24923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24923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6447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0" y="1769852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1769852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1922252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096000" y="3510218"/>
            <a:ext cx="762000" cy="2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8" idx="2"/>
          </p:cNvCxnSpPr>
          <p:nvPr/>
        </p:nvCxnSpPr>
        <p:spPr>
          <a:xfrm flipH="1">
            <a:off x="6096000" y="1346400"/>
            <a:ext cx="758572" cy="15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2"/>
            <a:endCxn id="52" idx="3"/>
          </p:cNvCxnSpPr>
          <p:nvPr/>
        </p:nvCxnSpPr>
        <p:spPr>
          <a:xfrm flipH="1">
            <a:off x="6096000" y="2413200"/>
            <a:ext cx="762000" cy="231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096000" y="1894200"/>
            <a:ext cx="762000" cy="42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89"/>
          <p:cNvGrpSpPr/>
          <p:nvPr/>
        </p:nvGrpSpPr>
        <p:grpSpPr>
          <a:xfrm>
            <a:off x="6858000" y="4449818"/>
            <a:ext cx="864000" cy="864000"/>
            <a:chOff x="3512346" y="1346193"/>
            <a:chExt cx="1440649" cy="1371613"/>
          </a:xfrm>
        </p:grpSpPr>
        <p:sp>
          <p:nvSpPr>
            <p:cNvPr id="6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76" name="Straight Arrow Connector 75"/>
          <p:cNvCxnSpPr>
            <a:stCxn id="40" idx="2"/>
          </p:cNvCxnSpPr>
          <p:nvPr/>
        </p:nvCxnSpPr>
        <p:spPr>
          <a:xfrm flipH="1" flipV="1">
            <a:off x="6096000" y="3916418"/>
            <a:ext cx="762000" cy="5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2"/>
          </p:cNvCxnSpPr>
          <p:nvPr/>
        </p:nvCxnSpPr>
        <p:spPr>
          <a:xfrm flipH="1" flipV="1">
            <a:off x="6096000" y="4663178"/>
            <a:ext cx="762000" cy="2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6096000" y="5112758"/>
            <a:ext cx="762000" cy="15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6096000" y="5562338"/>
            <a:ext cx="762000" cy="8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6096000" y="6011918"/>
            <a:ext cx="762000" cy="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6096002" y="4297420"/>
            <a:ext cx="888528" cy="50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89"/>
          <p:cNvGrpSpPr/>
          <p:nvPr/>
        </p:nvGrpSpPr>
        <p:grpSpPr>
          <a:xfrm>
            <a:off x="6883870" y="4836338"/>
            <a:ext cx="864000" cy="864000"/>
            <a:chOff x="3512346" y="1346193"/>
            <a:chExt cx="1440649" cy="1371613"/>
          </a:xfrm>
        </p:grpSpPr>
        <p:sp>
          <p:nvSpPr>
            <p:cNvPr id="10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3" name="Group 89"/>
          <p:cNvGrpSpPr/>
          <p:nvPr/>
        </p:nvGrpSpPr>
        <p:grpSpPr>
          <a:xfrm>
            <a:off x="6854572" y="5248138"/>
            <a:ext cx="864000" cy="864000"/>
            <a:chOff x="3512346" y="1346193"/>
            <a:chExt cx="1440649" cy="1371613"/>
          </a:xfrm>
        </p:grpSpPr>
        <p:sp>
          <p:nvSpPr>
            <p:cNvPr id="10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6" name="Group 89"/>
          <p:cNvGrpSpPr/>
          <p:nvPr/>
        </p:nvGrpSpPr>
        <p:grpSpPr>
          <a:xfrm>
            <a:off x="6858000" y="5669018"/>
            <a:ext cx="864000" cy="864000"/>
            <a:chOff x="3512346" y="1346193"/>
            <a:chExt cx="1440649" cy="1371613"/>
          </a:xfrm>
        </p:grpSpPr>
        <p:sp>
          <p:nvSpPr>
            <p:cNvPr id="10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12" name="Rectangle 51"/>
          <p:cNvSpPr/>
          <p:nvPr/>
        </p:nvSpPr>
        <p:spPr>
          <a:xfrm>
            <a:off x="5410202" y="2917267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13" name="Straight Arrow Connector 52"/>
          <p:cNvCxnSpPr>
            <a:stCxn id="110" idx="2"/>
            <a:endCxn id="112" idx="3"/>
          </p:cNvCxnSpPr>
          <p:nvPr/>
        </p:nvCxnSpPr>
        <p:spPr>
          <a:xfrm flipH="1">
            <a:off x="6096002" y="2924318"/>
            <a:ext cx="758570" cy="145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67"/>
          <p:cNvCxnSpPr>
            <a:stCxn id="112" idx="1"/>
            <a:endCxn id="43" idx="3"/>
          </p:cNvCxnSpPr>
          <p:nvPr/>
        </p:nvCxnSpPr>
        <p:spPr>
          <a:xfrm flipH="1" flipV="1">
            <a:off x="4495800" y="2644718"/>
            <a:ext cx="914402" cy="42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001000" y="176426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Priority</a:t>
            </a:r>
            <a:endParaRPr lang="en-US" b="1" dirty="0"/>
          </a:p>
        </p:txBody>
      </p:sp>
      <p:sp>
        <p:nvSpPr>
          <p:cNvPr id="117" name="Down Arrow 122"/>
          <p:cNvSpPr/>
          <p:nvPr/>
        </p:nvSpPr>
        <p:spPr>
          <a:xfrm>
            <a:off x="8229600" y="2118330"/>
            <a:ext cx="381000" cy="44146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114800" y="5334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Commit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28003" y="3974068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Waiting </a:t>
            </a:r>
            <a:r>
              <a:rPr lang="en-US" b="1" dirty="0" smtClean="0"/>
              <a:t>List</a:t>
            </a:r>
            <a:endParaRPr lang="en-US" b="1" dirty="0" smtClean="0"/>
          </a:p>
        </p:txBody>
      </p:sp>
      <p:sp>
        <p:nvSpPr>
          <p:cNvPr id="119" name="左大括号 118"/>
          <p:cNvSpPr/>
          <p:nvPr/>
        </p:nvSpPr>
        <p:spPr>
          <a:xfrm>
            <a:off x="2198171" y="2118331"/>
            <a:ext cx="392629" cy="40315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2414954" y="2511623"/>
            <a:ext cx="142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Top Waiting Task</a:t>
            </a:r>
            <a:endParaRPr 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728003" y="1447800"/>
            <a:ext cx="160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Completed List</a:t>
            </a:r>
            <a:endParaRPr lang="en-US" b="1" dirty="0" smtClean="0"/>
          </a:p>
        </p:txBody>
      </p:sp>
      <p:sp>
        <p:nvSpPr>
          <p:cNvPr id="122" name="左大括号 121"/>
          <p:cNvSpPr/>
          <p:nvPr/>
        </p:nvSpPr>
        <p:spPr>
          <a:xfrm>
            <a:off x="2198171" y="1182872"/>
            <a:ext cx="392629" cy="8522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04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9"/>
          <p:cNvGrpSpPr/>
          <p:nvPr/>
        </p:nvGrpSpPr>
        <p:grpSpPr>
          <a:xfrm>
            <a:off x="6854572" y="914400"/>
            <a:ext cx="864000" cy="864000"/>
            <a:chOff x="3512346" y="1346193"/>
            <a:chExt cx="1440649" cy="1371613"/>
          </a:xfrm>
        </p:grpSpPr>
        <p:sp>
          <p:nvSpPr>
            <p:cNvPr id="88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854572" y="1422000"/>
            <a:ext cx="864000" cy="864000"/>
            <a:chOff x="3512346" y="1346193"/>
            <a:chExt cx="1440649" cy="1371613"/>
          </a:xfrm>
        </p:grpSpPr>
        <p:sp>
          <p:nvSpPr>
            <p:cNvPr id="9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48" name="Group 93"/>
          <p:cNvGrpSpPr/>
          <p:nvPr/>
        </p:nvGrpSpPr>
        <p:grpSpPr>
          <a:xfrm>
            <a:off x="6858000" y="1981200"/>
            <a:ext cx="864000" cy="864000"/>
            <a:chOff x="3512346" y="1193792"/>
            <a:chExt cx="1440649" cy="1371613"/>
          </a:xfrm>
        </p:grpSpPr>
        <p:sp>
          <p:nvSpPr>
            <p:cNvPr id="49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6854572" y="2492318"/>
            <a:ext cx="864000" cy="864000"/>
            <a:chOff x="3512346" y="1193792"/>
            <a:chExt cx="1440649" cy="1371613"/>
          </a:xfrm>
        </p:grpSpPr>
        <p:sp>
          <p:nvSpPr>
            <p:cNvPr id="110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3" name="Group 89"/>
          <p:cNvGrpSpPr/>
          <p:nvPr/>
        </p:nvGrpSpPr>
        <p:grpSpPr>
          <a:xfrm>
            <a:off x="6883870" y="3096122"/>
            <a:ext cx="864000" cy="864000"/>
            <a:chOff x="3512346" y="1346193"/>
            <a:chExt cx="1440649" cy="1371613"/>
          </a:xfrm>
        </p:grpSpPr>
        <p:sp>
          <p:nvSpPr>
            <p:cNvPr id="9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9" name="Group 89"/>
          <p:cNvGrpSpPr/>
          <p:nvPr/>
        </p:nvGrpSpPr>
        <p:grpSpPr>
          <a:xfrm>
            <a:off x="6858000" y="3535418"/>
            <a:ext cx="864000" cy="864000"/>
            <a:chOff x="3512346" y="1346193"/>
            <a:chExt cx="1440649" cy="1371613"/>
          </a:xfrm>
        </p:grpSpPr>
        <p:sp>
          <p:nvSpPr>
            <p:cNvPr id="40" name="Oval 3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6" name="Group 89"/>
          <p:cNvGrpSpPr/>
          <p:nvPr/>
        </p:nvGrpSpPr>
        <p:grpSpPr>
          <a:xfrm>
            <a:off x="6883870" y="3902018"/>
            <a:ext cx="864000" cy="864000"/>
            <a:chOff x="3512346" y="1346193"/>
            <a:chExt cx="1440649" cy="1371613"/>
          </a:xfrm>
        </p:grpSpPr>
        <p:sp>
          <p:nvSpPr>
            <p:cNvPr id="9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24923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24923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6447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0" y="1769852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1769852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1922252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096000" y="3510218"/>
            <a:ext cx="762000" cy="2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8" idx="2"/>
          </p:cNvCxnSpPr>
          <p:nvPr/>
        </p:nvCxnSpPr>
        <p:spPr>
          <a:xfrm flipH="1">
            <a:off x="6096000" y="1346400"/>
            <a:ext cx="758572" cy="15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2"/>
            <a:endCxn id="52" idx="3"/>
          </p:cNvCxnSpPr>
          <p:nvPr/>
        </p:nvCxnSpPr>
        <p:spPr>
          <a:xfrm flipH="1">
            <a:off x="6096000" y="2413200"/>
            <a:ext cx="762000" cy="231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096000" y="1894200"/>
            <a:ext cx="762000" cy="42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89"/>
          <p:cNvGrpSpPr/>
          <p:nvPr/>
        </p:nvGrpSpPr>
        <p:grpSpPr>
          <a:xfrm>
            <a:off x="6858000" y="4449818"/>
            <a:ext cx="864000" cy="864000"/>
            <a:chOff x="3512346" y="1346193"/>
            <a:chExt cx="1440649" cy="1371613"/>
          </a:xfrm>
        </p:grpSpPr>
        <p:sp>
          <p:nvSpPr>
            <p:cNvPr id="6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76" name="Straight Arrow Connector 75"/>
          <p:cNvCxnSpPr>
            <a:stCxn id="40" idx="2"/>
          </p:cNvCxnSpPr>
          <p:nvPr/>
        </p:nvCxnSpPr>
        <p:spPr>
          <a:xfrm flipH="1" flipV="1">
            <a:off x="6096000" y="3916418"/>
            <a:ext cx="762000" cy="5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2"/>
          </p:cNvCxnSpPr>
          <p:nvPr/>
        </p:nvCxnSpPr>
        <p:spPr>
          <a:xfrm flipH="1" flipV="1">
            <a:off x="6096000" y="4663178"/>
            <a:ext cx="762000" cy="2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6096000" y="5112758"/>
            <a:ext cx="762000" cy="15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6096000" y="5562338"/>
            <a:ext cx="762000" cy="8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6096000" y="6011918"/>
            <a:ext cx="762000" cy="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6096002" y="4297420"/>
            <a:ext cx="888528" cy="50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89"/>
          <p:cNvGrpSpPr/>
          <p:nvPr/>
        </p:nvGrpSpPr>
        <p:grpSpPr>
          <a:xfrm>
            <a:off x="6883870" y="4836338"/>
            <a:ext cx="864000" cy="864000"/>
            <a:chOff x="3512346" y="1346193"/>
            <a:chExt cx="1440649" cy="1371613"/>
          </a:xfrm>
        </p:grpSpPr>
        <p:sp>
          <p:nvSpPr>
            <p:cNvPr id="10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3" name="Group 89"/>
          <p:cNvGrpSpPr/>
          <p:nvPr/>
        </p:nvGrpSpPr>
        <p:grpSpPr>
          <a:xfrm>
            <a:off x="6854572" y="5248138"/>
            <a:ext cx="864000" cy="864000"/>
            <a:chOff x="3512346" y="1346193"/>
            <a:chExt cx="1440649" cy="1371613"/>
          </a:xfrm>
        </p:grpSpPr>
        <p:sp>
          <p:nvSpPr>
            <p:cNvPr id="10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6" name="Group 89"/>
          <p:cNvGrpSpPr/>
          <p:nvPr/>
        </p:nvGrpSpPr>
        <p:grpSpPr>
          <a:xfrm>
            <a:off x="6858000" y="5669018"/>
            <a:ext cx="864000" cy="864000"/>
            <a:chOff x="3512346" y="1346193"/>
            <a:chExt cx="1440649" cy="1371613"/>
          </a:xfrm>
        </p:grpSpPr>
        <p:sp>
          <p:nvSpPr>
            <p:cNvPr id="10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12" name="Rectangle 51"/>
          <p:cNvSpPr/>
          <p:nvPr/>
        </p:nvSpPr>
        <p:spPr>
          <a:xfrm>
            <a:off x="5410202" y="2917267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13" name="Straight Arrow Connector 52"/>
          <p:cNvCxnSpPr>
            <a:stCxn id="110" idx="2"/>
            <a:endCxn id="112" idx="3"/>
          </p:cNvCxnSpPr>
          <p:nvPr/>
        </p:nvCxnSpPr>
        <p:spPr>
          <a:xfrm flipH="1">
            <a:off x="6096002" y="2924318"/>
            <a:ext cx="758570" cy="145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67"/>
          <p:cNvCxnSpPr>
            <a:stCxn id="112" idx="1"/>
            <a:endCxn id="43" idx="3"/>
          </p:cNvCxnSpPr>
          <p:nvPr/>
        </p:nvCxnSpPr>
        <p:spPr>
          <a:xfrm flipH="1" flipV="1">
            <a:off x="4495800" y="2644718"/>
            <a:ext cx="914402" cy="42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001000" y="176426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Priority</a:t>
            </a:r>
            <a:endParaRPr lang="en-US" b="1" dirty="0"/>
          </a:p>
        </p:txBody>
      </p:sp>
      <p:sp>
        <p:nvSpPr>
          <p:cNvPr id="117" name="Down Arrow 122"/>
          <p:cNvSpPr/>
          <p:nvPr/>
        </p:nvSpPr>
        <p:spPr>
          <a:xfrm>
            <a:off x="8229600" y="2118331"/>
            <a:ext cx="381000" cy="3069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114800" y="53340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Abandon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28003" y="3468394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Waiting </a:t>
            </a:r>
            <a:r>
              <a:rPr lang="en-US" b="1" dirty="0" smtClean="0"/>
              <a:t>List</a:t>
            </a:r>
            <a:endParaRPr lang="en-US" b="1" dirty="0" smtClean="0"/>
          </a:p>
        </p:txBody>
      </p:sp>
      <p:sp>
        <p:nvSpPr>
          <p:cNvPr id="119" name="左大括号 118"/>
          <p:cNvSpPr/>
          <p:nvPr/>
        </p:nvSpPr>
        <p:spPr>
          <a:xfrm>
            <a:off x="2198171" y="2118331"/>
            <a:ext cx="392629" cy="30694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2414954" y="2514600"/>
            <a:ext cx="142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Top Waiting Task</a:t>
            </a:r>
            <a:endParaRPr 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718855" y="1424329"/>
            <a:ext cx="147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Complete List</a:t>
            </a:r>
            <a:endParaRPr lang="en-US" b="1" dirty="0" smtClean="0"/>
          </a:p>
        </p:txBody>
      </p:sp>
      <p:sp>
        <p:nvSpPr>
          <p:cNvPr id="122" name="左大括号 121"/>
          <p:cNvSpPr/>
          <p:nvPr/>
        </p:nvSpPr>
        <p:spPr>
          <a:xfrm>
            <a:off x="2198171" y="1182872"/>
            <a:ext cx="392629" cy="8522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728003" y="5495472"/>
            <a:ext cx="143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Abandon List</a:t>
            </a:r>
            <a:endParaRPr lang="en-US" b="1" dirty="0" smtClean="0"/>
          </a:p>
        </p:txBody>
      </p:sp>
      <p:sp>
        <p:nvSpPr>
          <p:cNvPr id="99" name="左大括号 98"/>
          <p:cNvSpPr/>
          <p:nvPr/>
        </p:nvSpPr>
        <p:spPr>
          <a:xfrm>
            <a:off x="2198171" y="5257800"/>
            <a:ext cx="392629" cy="8522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57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9"/>
          <p:cNvGrpSpPr/>
          <p:nvPr/>
        </p:nvGrpSpPr>
        <p:grpSpPr>
          <a:xfrm>
            <a:off x="6854572" y="914400"/>
            <a:ext cx="864000" cy="864000"/>
            <a:chOff x="3512346" y="1346193"/>
            <a:chExt cx="1440649" cy="1371613"/>
          </a:xfrm>
        </p:grpSpPr>
        <p:sp>
          <p:nvSpPr>
            <p:cNvPr id="88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854572" y="1422000"/>
            <a:ext cx="864000" cy="864000"/>
            <a:chOff x="3512346" y="1346193"/>
            <a:chExt cx="1440649" cy="1371613"/>
          </a:xfrm>
        </p:grpSpPr>
        <p:sp>
          <p:nvSpPr>
            <p:cNvPr id="9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15" name="Group 93"/>
          <p:cNvGrpSpPr/>
          <p:nvPr/>
        </p:nvGrpSpPr>
        <p:grpSpPr>
          <a:xfrm>
            <a:off x="7441800" y="1422000"/>
            <a:ext cx="864000" cy="864000"/>
            <a:chOff x="3512346" y="1193792"/>
            <a:chExt cx="1440649" cy="1371613"/>
          </a:xfrm>
        </p:grpSpPr>
        <p:sp>
          <p:nvSpPr>
            <p:cNvPr id="123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48" name="Group 93"/>
          <p:cNvGrpSpPr/>
          <p:nvPr/>
        </p:nvGrpSpPr>
        <p:grpSpPr>
          <a:xfrm>
            <a:off x="6858000" y="1981200"/>
            <a:ext cx="864000" cy="864000"/>
            <a:chOff x="3512346" y="1193792"/>
            <a:chExt cx="1440649" cy="1371613"/>
          </a:xfrm>
        </p:grpSpPr>
        <p:sp>
          <p:nvSpPr>
            <p:cNvPr id="49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25" name="Group 93"/>
          <p:cNvGrpSpPr/>
          <p:nvPr/>
        </p:nvGrpSpPr>
        <p:grpSpPr>
          <a:xfrm>
            <a:off x="7441800" y="1994344"/>
            <a:ext cx="864000" cy="864000"/>
            <a:chOff x="3512346" y="1193792"/>
            <a:chExt cx="1440649" cy="1371613"/>
          </a:xfrm>
        </p:grpSpPr>
        <p:sp>
          <p:nvSpPr>
            <p:cNvPr id="126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6854572" y="2492318"/>
            <a:ext cx="864000" cy="864000"/>
            <a:chOff x="3512346" y="1193792"/>
            <a:chExt cx="1440649" cy="1371613"/>
          </a:xfrm>
        </p:grpSpPr>
        <p:sp>
          <p:nvSpPr>
            <p:cNvPr id="110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3" name="Group 89"/>
          <p:cNvGrpSpPr/>
          <p:nvPr/>
        </p:nvGrpSpPr>
        <p:grpSpPr>
          <a:xfrm>
            <a:off x="6883870" y="3096122"/>
            <a:ext cx="864000" cy="864000"/>
            <a:chOff x="3512346" y="1346193"/>
            <a:chExt cx="1440649" cy="1371613"/>
          </a:xfrm>
        </p:grpSpPr>
        <p:sp>
          <p:nvSpPr>
            <p:cNvPr id="9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9" name="Group 89"/>
          <p:cNvGrpSpPr/>
          <p:nvPr/>
        </p:nvGrpSpPr>
        <p:grpSpPr>
          <a:xfrm>
            <a:off x="6858000" y="3535418"/>
            <a:ext cx="864000" cy="864000"/>
            <a:chOff x="3512346" y="1346193"/>
            <a:chExt cx="1440649" cy="1371613"/>
          </a:xfrm>
        </p:grpSpPr>
        <p:sp>
          <p:nvSpPr>
            <p:cNvPr id="40" name="Oval 3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6" name="Group 89"/>
          <p:cNvGrpSpPr/>
          <p:nvPr/>
        </p:nvGrpSpPr>
        <p:grpSpPr>
          <a:xfrm>
            <a:off x="6883870" y="3902018"/>
            <a:ext cx="864000" cy="864000"/>
            <a:chOff x="3512346" y="1346193"/>
            <a:chExt cx="1440649" cy="1371613"/>
          </a:xfrm>
        </p:grpSpPr>
        <p:sp>
          <p:nvSpPr>
            <p:cNvPr id="9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24923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24923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6447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0" y="1769852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1769852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1922252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096000" y="3510218"/>
            <a:ext cx="762000" cy="2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8" idx="2"/>
          </p:cNvCxnSpPr>
          <p:nvPr/>
        </p:nvCxnSpPr>
        <p:spPr>
          <a:xfrm flipH="1">
            <a:off x="6096000" y="1346400"/>
            <a:ext cx="758572" cy="15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2"/>
            <a:endCxn id="52" idx="3"/>
          </p:cNvCxnSpPr>
          <p:nvPr/>
        </p:nvCxnSpPr>
        <p:spPr>
          <a:xfrm flipH="1">
            <a:off x="6096000" y="2413200"/>
            <a:ext cx="762000" cy="231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096000" y="1894200"/>
            <a:ext cx="762000" cy="42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89"/>
          <p:cNvGrpSpPr/>
          <p:nvPr/>
        </p:nvGrpSpPr>
        <p:grpSpPr>
          <a:xfrm>
            <a:off x="6858000" y="4449818"/>
            <a:ext cx="864000" cy="864000"/>
            <a:chOff x="3512346" y="1346193"/>
            <a:chExt cx="1440649" cy="1371613"/>
          </a:xfrm>
        </p:grpSpPr>
        <p:sp>
          <p:nvSpPr>
            <p:cNvPr id="6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76" name="Straight Arrow Connector 75"/>
          <p:cNvCxnSpPr>
            <a:stCxn id="40" idx="2"/>
          </p:cNvCxnSpPr>
          <p:nvPr/>
        </p:nvCxnSpPr>
        <p:spPr>
          <a:xfrm flipH="1" flipV="1">
            <a:off x="6096000" y="3916418"/>
            <a:ext cx="762000" cy="5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2"/>
          </p:cNvCxnSpPr>
          <p:nvPr/>
        </p:nvCxnSpPr>
        <p:spPr>
          <a:xfrm flipH="1" flipV="1">
            <a:off x="6096000" y="4663178"/>
            <a:ext cx="762000" cy="2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6096000" y="5112758"/>
            <a:ext cx="762000" cy="15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6096000" y="5562338"/>
            <a:ext cx="762000" cy="8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6096000" y="6011918"/>
            <a:ext cx="762000" cy="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6096002" y="4297420"/>
            <a:ext cx="888528" cy="50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89"/>
          <p:cNvGrpSpPr/>
          <p:nvPr/>
        </p:nvGrpSpPr>
        <p:grpSpPr>
          <a:xfrm>
            <a:off x="6883870" y="4836338"/>
            <a:ext cx="864000" cy="864000"/>
            <a:chOff x="3512346" y="1346193"/>
            <a:chExt cx="1440649" cy="1371613"/>
          </a:xfrm>
        </p:grpSpPr>
        <p:sp>
          <p:nvSpPr>
            <p:cNvPr id="10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3" name="Group 89"/>
          <p:cNvGrpSpPr/>
          <p:nvPr/>
        </p:nvGrpSpPr>
        <p:grpSpPr>
          <a:xfrm>
            <a:off x="6854572" y="5248138"/>
            <a:ext cx="864000" cy="864000"/>
            <a:chOff x="3512346" y="1346193"/>
            <a:chExt cx="1440649" cy="1371613"/>
          </a:xfrm>
        </p:grpSpPr>
        <p:sp>
          <p:nvSpPr>
            <p:cNvPr id="10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6" name="Group 89"/>
          <p:cNvGrpSpPr/>
          <p:nvPr/>
        </p:nvGrpSpPr>
        <p:grpSpPr>
          <a:xfrm>
            <a:off x="6858000" y="5669018"/>
            <a:ext cx="864000" cy="864000"/>
            <a:chOff x="3512346" y="1346193"/>
            <a:chExt cx="1440649" cy="1371613"/>
          </a:xfrm>
        </p:grpSpPr>
        <p:sp>
          <p:nvSpPr>
            <p:cNvPr id="10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12" name="Rectangle 51"/>
          <p:cNvSpPr/>
          <p:nvPr/>
        </p:nvSpPr>
        <p:spPr>
          <a:xfrm>
            <a:off x="5410202" y="2917267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13" name="Straight Arrow Connector 52"/>
          <p:cNvCxnSpPr>
            <a:stCxn id="110" idx="2"/>
            <a:endCxn id="112" idx="3"/>
          </p:cNvCxnSpPr>
          <p:nvPr/>
        </p:nvCxnSpPr>
        <p:spPr>
          <a:xfrm flipH="1">
            <a:off x="6096002" y="2924318"/>
            <a:ext cx="758570" cy="145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67"/>
          <p:cNvCxnSpPr>
            <a:stCxn id="112" idx="1"/>
            <a:endCxn id="43" idx="3"/>
          </p:cNvCxnSpPr>
          <p:nvPr/>
        </p:nvCxnSpPr>
        <p:spPr>
          <a:xfrm flipH="1" flipV="1">
            <a:off x="4495800" y="2644718"/>
            <a:ext cx="914402" cy="42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019001" y="130706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Priority</a:t>
            </a:r>
            <a:endParaRPr lang="en-US" b="1" dirty="0"/>
          </a:p>
        </p:txBody>
      </p:sp>
      <p:sp>
        <p:nvSpPr>
          <p:cNvPr id="117" name="Down Arrow 122"/>
          <p:cNvSpPr/>
          <p:nvPr/>
        </p:nvSpPr>
        <p:spPr>
          <a:xfrm>
            <a:off x="8229600" y="1651871"/>
            <a:ext cx="381000" cy="35359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114800" y="533400"/>
            <a:ext cx="820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Invalid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28003" y="3212068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Waiting </a:t>
            </a:r>
            <a:r>
              <a:rPr lang="en-US" b="1" dirty="0" smtClean="0"/>
              <a:t>List</a:t>
            </a:r>
            <a:endParaRPr lang="en-US" b="1" dirty="0" smtClean="0"/>
          </a:p>
        </p:txBody>
      </p:sp>
      <p:sp>
        <p:nvSpPr>
          <p:cNvPr id="119" name="左大括号 118"/>
          <p:cNvSpPr/>
          <p:nvPr/>
        </p:nvSpPr>
        <p:spPr>
          <a:xfrm>
            <a:off x="2198171" y="1651871"/>
            <a:ext cx="392629" cy="35359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2414954" y="1752600"/>
            <a:ext cx="142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Top Waiting Task</a:t>
            </a:r>
            <a:endParaRPr 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728003" y="1258669"/>
            <a:ext cx="147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Complete List</a:t>
            </a:r>
            <a:endParaRPr lang="en-US" b="1" dirty="0" smtClean="0"/>
          </a:p>
        </p:txBody>
      </p:sp>
      <p:sp>
        <p:nvSpPr>
          <p:cNvPr id="122" name="左大括号 121"/>
          <p:cNvSpPr/>
          <p:nvPr/>
        </p:nvSpPr>
        <p:spPr>
          <a:xfrm>
            <a:off x="2198171" y="1182872"/>
            <a:ext cx="392629" cy="4261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728003" y="5498068"/>
            <a:ext cx="143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Abandon List</a:t>
            </a:r>
            <a:endParaRPr lang="en-US" b="1" dirty="0" smtClean="0"/>
          </a:p>
        </p:txBody>
      </p:sp>
      <p:sp>
        <p:nvSpPr>
          <p:cNvPr id="99" name="左大括号 98"/>
          <p:cNvSpPr/>
          <p:nvPr/>
        </p:nvSpPr>
        <p:spPr>
          <a:xfrm>
            <a:off x="2198171" y="5257800"/>
            <a:ext cx="392629" cy="8522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104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3" name="Rectangle 42"/>
          <p:cNvSpPr/>
          <p:nvPr/>
        </p:nvSpPr>
        <p:spPr>
          <a:xfrm>
            <a:off x="3810000" y="4229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42291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43815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51816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5753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4953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608076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5334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5105400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5334000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5905500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5867400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5715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429000" y="30480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Assign Assets</a:t>
            </a:r>
            <a:endParaRPr lang="en-US" b="1" dirty="0"/>
          </a:p>
        </p:txBody>
      </p:sp>
      <p:sp>
        <p:nvSpPr>
          <p:cNvPr id="81" name="Oval 4"/>
          <p:cNvSpPr/>
          <p:nvPr/>
        </p:nvSpPr>
        <p:spPr>
          <a:xfrm>
            <a:off x="4712664" y="1436064"/>
            <a:ext cx="1047111" cy="104711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900" kern="1200" dirty="0" smtClean="0"/>
              <a:t>Assets</a:t>
            </a:r>
            <a:endParaRPr lang="en-US" sz="900" kern="1200" dirty="0"/>
          </a:p>
        </p:txBody>
      </p:sp>
      <p:grpSp>
        <p:nvGrpSpPr>
          <p:cNvPr id="82" name="Group 93"/>
          <p:cNvGrpSpPr/>
          <p:nvPr/>
        </p:nvGrpSpPr>
        <p:grpSpPr>
          <a:xfrm>
            <a:off x="4419600" y="914400"/>
            <a:ext cx="685800" cy="685800"/>
            <a:chOff x="3512346" y="1193792"/>
            <a:chExt cx="1440649" cy="1371613"/>
          </a:xfrm>
        </p:grpSpPr>
        <p:sp>
          <p:nvSpPr>
            <p:cNvPr id="83" name="Oval 8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1</a:t>
              </a:r>
              <a:endParaRPr lang="en-US" sz="900" b="1" kern="1200" dirty="0"/>
            </a:p>
          </p:txBody>
        </p:sp>
      </p:grpSp>
      <p:grpSp>
        <p:nvGrpSpPr>
          <p:cNvPr id="87" name="Group 93"/>
          <p:cNvGrpSpPr/>
          <p:nvPr/>
        </p:nvGrpSpPr>
        <p:grpSpPr>
          <a:xfrm>
            <a:off x="5410200" y="914400"/>
            <a:ext cx="685800" cy="685800"/>
            <a:chOff x="3512346" y="1193792"/>
            <a:chExt cx="1440649" cy="1371613"/>
          </a:xfrm>
        </p:grpSpPr>
        <p:sp>
          <p:nvSpPr>
            <p:cNvPr id="88" name="Oval 87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1</a:t>
              </a:r>
              <a:endParaRPr lang="en-US" sz="900" b="1" kern="1200" dirty="0"/>
            </a:p>
          </p:txBody>
        </p:sp>
      </p:grpSp>
      <p:grpSp>
        <p:nvGrpSpPr>
          <p:cNvPr id="92" name="Group 93"/>
          <p:cNvGrpSpPr/>
          <p:nvPr/>
        </p:nvGrpSpPr>
        <p:grpSpPr>
          <a:xfrm>
            <a:off x="4419600" y="1600200"/>
            <a:ext cx="685800" cy="685800"/>
            <a:chOff x="3512346" y="1193792"/>
            <a:chExt cx="1440649" cy="1371613"/>
          </a:xfrm>
        </p:grpSpPr>
        <p:sp>
          <p:nvSpPr>
            <p:cNvPr id="94" name="Oval 93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2</a:t>
              </a:r>
              <a:endParaRPr lang="en-US" sz="900" b="1" kern="1200" dirty="0"/>
            </a:p>
          </p:txBody>
        </p:sp>
      </p:grpSp>
      <p:grpSp>
        <p:nvGrpSpPr>
          <p:cNvPr id="99" name="Group 93"/>
          <p:cNvGrpSpPr/>
          <p:nvPr/>
        </p:nvGrpSpPr>
        <p:grpSpPr>
          <a:xfrm>
            <a:off x="4419600" y="2286000"/>
            <a:ext cx="685800" cy="685800"/>
            <a:chOff x="3512346" y="1193792"/>
            <a:chExt cx="1440649" cy="1371613"/>
          </a:xfrm>
        </p:grpSpPr>
        <p:sp>
          <p:nvSpPr>
            <p:cNvPr id="103" name="Oval 10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3</a:t>
              </a:r>
              <a:endParaRPr lang="en-US" sz="900" b="1" kern="1200" dirty="0"/>
            </a:p>
          </p:txBody>
        </p:sp>
      </p:grpSp>
      <p:grpSp>
        <p:nvGrpSpPr>
          <p:cNvPr id="105" name="Group 93"/>
          <p:cNvGrpSpPr/>
          <p:nvPr/>
        </p:nvGrpSpPr>
        <p:grpSpPr>
          <a:xfrm>
            <a:off x="5410200" y="1600200"/>
            <a:ext cx="685800" cy="685800"/>
            <a:chOff x="3512346" y="1193792"/>
            <a:chExt cx="1440649" cy="1371613"/>
          </a:xfrm>
        </p:grpSpPr>
        <p:sp>
          <p:nvSpPr>
            <p:cNvPr id="107" name="Oval 106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2</a:t>
              </a:r>
              <a:endParaRPr lang="en-US" sz="9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5410200" y="2286000"/>
            <a:ext cx="685800" cy="685800"/>
            <a:chOff x="3512346" y="1193792"/>
            <a:chExt cx="1440649" cy="1371613"/>
          </a:xfrm>
        </p:grpSpPr>
        <p:sp>
          <p:nvSpPr>
            <p:cNvPr id="110" name="Oval 109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3</a:t>
              </a:r>
              <a:endParaRPr lang="en-US" sz="900" b="1" kern="1200" dirty="0"/>
            </a:p>
          </p:txBody>
        </p:sp>
      </p:grpSp>
      <p:grpSp>
        <p:nvGrpSpPr>
          <p:cNvPr id="112" name="Group 93"/>
          <p:cNvGrpSpPr/>
          <p:nvPr/>
        </p:nvGrpSpPr>
        <p:grpSpPr>
          <a:xfrm>
            <a:off x="5410200" y="3048000"/>
            <a:ext cx="685800" cy="685800"/>
            <a:chOff x="3512346" y="1193792"/>
            <a:chExt cx="1440649" cy="1371613"/>
          </a:xfrm>
        </p:grpSpPr>
        <p:sp>
          <p:nvSpPr>
            <p:cNvPr id="113" name="Oval 11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4</a:t>
              </a:r>
              <a:endParaRPr lang="en-US" sz="900" b="1" kern="1200" dirty="0"/>
            </a:p>
          </p:txBody>
        </p:sp>
      </p:grpSp>
      <p:grpSp>
        <p:nvGrpSpPr>
          <p:cNvPr id="115" name="Group 93"/>
          <p:cNvGrpSpPr/>
          <p:nvPr/>
        </p:nvGrpSpPr>
        <p:grpSpPr>
          <a:xfrm>
            <a:off x="6400800" y="914400"/>
            <a:ext cx="685800" cy="685800"/>
            <a:chOff x="3512346" y="1193792"/>
            <a:chExt cx="1440649" cy="1371613"/>
          </a:xfrm>
        </p:grpSpPr>
        <p:sp>
          <p:nvSpPr>
            <p:cNvPr id="116" name="Oval 115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Chamber 1</a:t>
              </a:r>
              <a:endParaRPr lang="en-US" sz="900" b="1" kern="1200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3429000" y="3962400"/>
            <a:ext cx="30480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2667000" y="335280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Priority</a:t>
            </a:r>
            <a:endParaRPr lang="en-US" b="1" dirty="0"/>
          </a:p>
        </p:txBody>
      </p:sp>
      <p:sp>
        <p:nvSpPr>
          <p:cNvPr id="123" name="Down Arrow 122"/>
          <p:cNvSpPr/>
          <p:nvPr/>
        </p:nvSpPr>
        <p:spPr>
          <a:xfrm>
            <a:off x="2895600" y="3962400"/>
            <a:ext cx="381000" cy="2362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66294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74676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83820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Curved Connector 141"/>
          <p:cNvCxnSpPr>
            <a:stCxn id="83" idx="6"/>
            <a:endCxn id="127" idx="0"/>
          </p:cNvCxnSpPr>
          <p:nvPr/>
        </p:nvCxnSpPr>
        <p:spPr>
          <a:xfrm>
            <a:off x="5105400" y="1257300"/>
            <a:ext cx="1866900" cy="2781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1"/>
          <p:cNvCxnSpPr>
            <a:stCxn id="88" idx="6"/>
            <a:endCxn id="139" idx="0"/>
          </p:cNvCxnSpPr>
          <p:nvPr/>
        </p:nvCxnSpPr>
        <p:spPr>
          <a:xfrm>
            <a:off x="6096000" y="1257300"/>
            <a:ext cx="1714500" cy="2781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urved Connector 141"/>
          <p:cNvCxnSpPr>
            <a:stCxn id="116" idx="6"/>
            <a:endCxn id="140" idx="0"/>
          </p:cNvCxnSpPr>
          <p:nvPr/>
        </p:nvCxnSpPr>
        <p:spPr>
          <a:xfrm>
            <a:off x="7086600" y="1257300"/>
            <a:ext cx="1638300" cy="2781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6477000" y="3641782"/>
            <a:ext cx="2743200" cy="15017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810000" y="609600"/>
            <a:ext cx="38100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56" idx="4"/>
            <a:endCxn id="60" idx="0"/>
          </p:cNvCxnSpPr>
          <p:nvPr/>
        </p:nvCxnSpPr>
        <p:spPr>
          <a:xfrm>
            <a:off x="7848600" y="5143500"/>
            <a:ext cx="0" cy="424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40961" y="5568434"/>
            <a:ext cx="101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Executor</a:t>
            </a:r>
            <a:endParaRPr lang="en-US" b="1" dirty="0"/>
          </a:p>
        </p:txBody>
      </p:sp>
      <p:cxnSp>
        <p:nvCxnSpPr>
          <p:cNvPr id="61" name="Straight Connector 60"/>
          <p:cNvCxnSpPr>
            <a:stCxn id="57" idx="6"/>
          </p:cNvCxnSpPr>
          <p:nvPr/>
        </p:nvCxnSpPr>
        <p:spPr>
          <a:xfrm flipV="1">
            <a:off x="7620000" y="1828800"/>
            <a:ext cx="5334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696200" y="1371600"/>
            <a:ext cx="126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Assets Pool</a:t>
            </a:r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3" name="Rectangle 42"/>
          <p:cNvSpPr/>
          <p:nvPr/>
        </p:nvSpPr>
        <p:spPr>
          <a:xfrm>
            <a:off x="3810000" y="4229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42291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43815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51816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5753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4953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608076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5334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5105400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5334000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5905500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5867400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5715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429000" y="30480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Run</a:t>
            </a:r>
            <a:endParaRPr lang="en-US" b="1" dirty="0"/>
          </a:p>
        </p:txBody>
      </p:sp>
      <p:sp>
        <p:nvSpPr>
          <p:cNvPr id="81" name="Oval 4"/>
          <p:cNvSpPr/>
          <p:nvPr/>
        </p:nvSpPr>
        <p:spPr>
          <a:xfrm>
            <a:off x="4712664" y="1436064"/>
            <a:ext cx="1047111" cy="104711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900" kern="1200" dirty="0" smtClean="0"/>
              <a:t>Assets</a:t>
            </a:r>
            <a:endParaRPr lang="en-US" sz="900" kern="1200" dirty="0"/>
          </a:p>
        </p:txBody>
      </p:sp>
      <p:grpSp>
        <p:nvGrpSpPr>
          <p:cNvPr id="2" name="Group 93"/>
          <p:cNvGrpSpPr/>
          <p:nvPr/>
        </p:nvGrpSpPr>
        <p:grpSpPr>
          <a:xfrm>
            <a:off x="533400" y="4038600"/>
            <a:ext cx="685800" cy="685800"/>
            <a:chOff x="3512346" y="1193792"/>
            <a:chExt cx="1440649" cy="1371613"/>
          </a:xfrm>
        </p:grpSpPr>
        <p:sp>
          <p:nvSpPr>
            <p:cNvPr id="83" name="Oval 8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1</a:t>
              </a:r>
              <a:endParaRPr lang="en-US" sz="900" b="1" kern="1200" dirty="0"/>
            </a:p>
          </p:txBody>
        </p:sp>
      </p:grpSp>
      <p:grpSp>
        <p:nvGrpSpPr>
          <p:cNvPr id="3" name="Group 93"/>
          <p:cNvGrpSpPr/>
          <p:nvPr/>
        </p:nvGrpSpPr>
        <p:grpSpPr>
          <a:xfrm>
            <a:off x="1371600" y="4038600"/>
            <a:ext cx="685800" cy="685800"/>
            <a:chOff x="3512346" y="1193792"/>
            <a:chExt cx="1440649" cy="1371613"/>
          </a:xfrm>
        </p:grpSpPr>
        <p:sp>
          <p:nvSpPr>
            <p:cNvPr id="88" name="Oval 87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1</a:t>
              </a:r>
              <a:endParaRPr lang="en-US" sz="900" b="1" kern="1200" dirty="0"/>
            </a:p>
          </p:txBody>
        </p:sp>
      </p:grpSp>
      <p:grpSp>
        <p:nvGrpSpPr>
          <p:cNvPr id="6" name="Group 93"/>
          <p:cNvGrpSpPr/>
          <p:nvPr/>
        </p:nvGrpSpPr>
        <p:grpSpPr>
          <a:xfrm>
            <a:off x="4419600" y="1600200"/>
            <a:ext cx="685800" cy="685800"/>
            <a:chOff x="3512346" y="1193792"/>
            <a:chExt cx="1440649" cy="1371613"/>
          </a:xfrm>
        </p:grpSpPr>
        <p:sp>
          <p:nvSpPr>
            <p:cNvPr id="94" name="Oval 93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2</a:t>
              </a:r>
              <a:endParaRPr lang="en-US" sz="900" b="1" kern="1200" dirty="0"/>
            </a:p>
          </p:txBody>
        </p:sp>
      </p:grpSp>
      <p:grpSp>
        <p:nvGrpSpPr>
          <p:cNvPr id="7" name="Group 93"/>
          <p:cNvGrpSpPr/>
          <p:nvPr/>
        </p:nvGrpSpPr>
        <p:grpSpPr>
          <a:xfrm>
            <a:off x="4419600" y="2286000"/>
            <a:ext cx="685800" cy="685800"/>
            <a:chOff x="3512346" y="1193792"/>
            <a:chExt cx="1440649" cy="1371613"/>
          </a:xfrm>
        </p:grpSpPr>
        <p:sp>
          <p:nvSpPr>
            <p:cNvPr id="103" name="Oval 10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3</a:t>
              </a:r>
              <a:endParaRPr lang="en-US" sz="900" b="1" kern="1200" dirty="0"/>
            </a:p>
          </p:txBody>
        </p:sp>
      </p:grpSp>
      <p:grpSp>
        <p:nvGrpSpPr>
          <p:cNvPr id="8" name="Group 93"/>
          <p:cNvGrpSpPr/>
          <p:nvPr/>
        </p:nvGrpSpPr>
        <p:grpSpPr>
          <a:xfrm>
            <a:off x="5410200" y="1600200"/>
            <a:ext cx="685800" cy="685800"/>
            <a:chOff x="3512346" y="1193792"/>
            <a:chExt cx="1440649" cy="1371613"/>
          </a:xfrm>
        </p:grpSpPr>
        <p:sp>
          <p:nvSpPr>
            <p:cNvPr id="107" name="Oval 106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2</a:t>
              </a:r>
              <a:endParaRPr lang="en-US" sz="900" b="1" kern="1200" dirty="0"/>
            </a:p>
          </p:txBody>
        </p:sp>
      </p:grpSp>
      <p:grpSp>
        <p:nvGrpSpPr>
          <p:cNvPr id="9" name="Group 93"/>
          <p:cNvGrpSpPr/>
          <p:nvPr/>
        </p:nvGrpSpPr>
        <p:grpSpPr>
          <a:xfrm>
            <a:off x="5410200" y="2286000"/>
            <a:ext cx="685800" cy="685800"/>
            <a:chOff x="3512346" y="1193792"/>
            <a:chExt cx="1440649" cy="1371613"/>
          </a:xfrm>
        </p:grpSpPr>
        <p:sp>
          <p:nvSpPr>
            <p:cNvPr id="110" name="Oval 109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3</a:t>
              </a:r>
              <a:endParaRPr lang="en-US" sz="900" b="1" kern="1200" dirty="0"/>
            </a:p>
          </p:txBody>
        </p:sp>
      </p:grpSp>
      <p:grpSp>
        <p:nvGrpSpPr>
          <p:cNvPr id="10" name="Group 93"/>
          <p:cNvGrpSpPr/>
          <p:nvPr/>
        </p:nvGrpSpPr>
        <p:grpSpPr>
          <a:xfrm>
            <a:off x="5410200" y="3048000"/>
            <a:ext cx="685800" cy="685800"/>
            <a:chOff x="3512346" y="1193792"/>
            <a:chExt cx="1440649" cy="1371613"/>
          </a:xfrm>
        </p:grpSpPr>
        <p:sp>
          <p:nvSpPr>
            <p:cNvPr id="113" name="Oval 11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4</a:t>
              </a:r>
              <a:endParaRPr lang="en-US" sz="900" b="1" kern="1200" dirty="0"/>
            </a:p>
          </p:txBody>
        </p:sp>
      </p:grpSp>
      <p:grpSp>
        <p:nvGrpSpPr>
          <p:cNvPr id="11" name="Group 93"/>
          <p:cNvGrpSpPr/>
          <p:nvPr/>
        </p:nvGrpSpPr>
        <p:grpSpPr>
          <a:xfrm>
            <a:off x="2286000" y="4038600"/>
            <a:ext cx="685800" cy="685800"/>
            <a:chOff x="3512346" y="1193792"/>
            <a:chExt cx="1440649" cy="1371613"/>
          </a:xfrm>
        </p:grpSpPr>
        <p:sp>
          <p:nvSpPr>
            <p:cNvPr id="116" name="Oval 115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Chamber 1</a:t>
              </a:r>
              <a:endParaRPr lang="en-US" sz="900" b="1" kern="1200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3429000" y="4876800"/>
            <a:ext cx="30480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5334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3716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22860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33400" y="4724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371600" y="4724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286000" y="4724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33400" y="5105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371600" y="5105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286000" y="5105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400800" y="4301704"/>
            <a:ext cx="1828800" cy="19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400800" y="4300270"/>
            <a:ext cx="609600" cy="194096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30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/>
          <p:cNvSpPr/>
          <p:nvPr/>
        </p:nvSpPr>
        <p:spPr>
          <a:xfrm>
            <a:off x="1447800" y="39624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Rectangle 230"/>
          <p:cNvSpPr/>
          <p:nvPr/>
        </p:nvSpPr>
        <p:spPr>
          <a:xfrm>
            <a:off x="3733800" y="3962400"/>
            <a:ext cx="1066800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32" name="Rectangle 231"/>
          <p:cNvSpPr/>
          <p:nvPr/>
        </p:nvSpPr>
        <p:spPr>
          <a:xfrm>
            <a:off x="2514600" y="3962400"/>
            <a:ext cx="12192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011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Event</a:t>
            </a:r>
            <a:endParaRPr lang="en-US" sz="2800" b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3352800" y="457200"/>
            <a:ext cx="864000" cy="864000"/>
            <a:chOff x="3512346" y="1346193"/>
            <a:chExt cx="1440649" cy="1371613"/>
          </a:xfrm>
        </p:grpSpPr>
        <p:sp>
          <p:nvSpPr>
            <p:cNvPr id="63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3810000" y="1752600"/>
            <a:ext cx="9906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Completed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63" idx="4"/>
            <a:endCxn id="69" idx="0"/>
          </p:cNvCxnSpPr>
          <p:nvPr/>
        </p:nvCxnSpPr>
        <p:spPr>
          <a:xfrm>
            <a:off x="3784800" y="1321200"/>
            <a:ext cx="520500" cy="43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667000" y="1752600"/>
            <a:ext cx="9906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Invalid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63" idx="4"/>
            <a:endCxn id="78" idx="0"/>
          </p:cNvCxnSpPr>
          <p:nvPr/>
        </p:nvCxnSpPr>
        <p:spPr>
          <a:xfrm flipH="1">
            <a:off x="3162300" y="1321200"/>
            <a:ext cx="622500" cy="43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447800" y="22860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3733800" y="2286000"/>
            <a:ext cx="1066800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97" name="Straight Connector 96"/>
          <p:cNvCxnSpPr>
            <a:stCxn id="99" idx="1"/>
            <a:endCxn id="93" idx="3"/>
          </p:cNvCxnSpPr>
          <p:nvPr/>
        </p:nvCxnSpPr>
        <p:spPr>
          <a:xfrm>
            <a:off x="2514600" y="28194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2514600" y="2286000"/>
            <a:ext cx="12192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3810000" y="4191000"/>
            <a:ext cx="9144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OnCompleted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810000" y="4572000"/>
            <a:ext cx="9144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Updated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667000" y="4572000"/>
            <a:ext cx="9144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OnUpdated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667000" y="4191000"/>
            <a:ext cx="9144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Updated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524000" y="4191000"/>
            <a:ext cx="9144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OnUpdated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/>
          <p:cNvCxnSpPr>
            <a:stCxn id="78" idx="2"/>
            <a:endCxn id="193" idx="0"/>
          </p:cNvCxnSpPr>
          <p:nvPr/>
        </p:nvCxnSpPr>
        <p:spPr>
          <a:xfrm flipH="1">
            <a:off x="3124200" y="1981200"/>
            <a:ext cx="381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69" idx="2"/>
            <a:endCxn id="136" idx="0"/>
          </p:cNvCxnSpPr>
          <p:nvPr/>
        </p:nvCxnSpPr>
        <p:spPr>
          <a:xfrm flipH="1">
            <a:off x="4267200" y="1981200"/>
            <a:ext cx="381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38" idx="0"/>
            <a:endCxn id="141" idx="2"/>
          </p:cNvCxnSpPr>
          <p:nvPr/>
        </p:nvCxnSpPr>
        <p:spPr>
          <a:xfrm flipV="1">
            <a:off x="3124200" y="44196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37" idx="1"/>
            <a:endCxn id="138" idx="3"/>
          </p:cNvCxnSpPr>
          <p:nvPr/>
        </p:nvCxnSpPr>
        <p:spPr>
          <a:xfrm flipH="1">
            <a:off x="3581400" y="46863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36" idx="2"/>
            <a:endCxn id="137" idx="0"/>
          </p:cNvCxnSpPr>
          <p:nvPr/>
        </p:nvCxnSpPr>
        <p:spPr>
          <a:xfrm>
            <a:off x="4267200" y="44196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1" idx="1"/>
            <a:endCxn id="142" idx="3"/>
          </p:cNvCxnSpPr>
          <p:nvPr/>
        </p:nvCxnSpPr>
        <p:spPr>
          <a:xfrm flipH="1">
            <a:off x="2438400" y="43053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2667000" y="2514600"/>
            <a:ext cx="9144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OnInvalid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228600" y="2590800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Request</a:t>
            </a:r>
            <a:endParaRPr lang="en-US" sz="1400" b="1" dirty="0"/>
          </a:p>
        </p:txBody>
      </p:sp>
      <p:sp>
        <p:nvSpPr>
          <p:cNvPr id="239" name="TextBox 238"/>
          <p:cNvSpPr txBox="1"/>
          <p:nvPr/>
        </p:nvSpPr>
        <p:spPr>
          <a:xfrm>
            <a:off x="228600" y="4191000"/>
            <a:ext cx="818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Program</a:t>
            </a:r>
            <a:endParaRPr 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447800" y="5638800"/>
            <a:ext cx="818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Program</a:t>
            </a:r>
            <a:endParaRPr 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514600" y="5638800"/>
            <a:ext cx="1135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Sub Program</a:t>
            </a:r>
            <a:endParaRPr 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886200" y="5638800"/>
            <a:ext cx="678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Recipe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867400" y="4343400"/>
            <a:ext cx="2115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Update Estimate Duration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867400" y="2667000"/>
            <a:ext cx="1713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Create new Executor</a:t>
            </a:r>
            <a:endParaRPr lang="en-US" sz="14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2331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Executor State</a:t>
            </a:r>
            <a:endParaRPr lang="en-US" sz="2800" b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3539047" y="697964"/>
            <a:ext cx="1116000" cy="1116000"/>
            <a:chOff x="3512346" y="1346193"/>
            <a:chExt cx="1440649" cy="1371613"/>
          </a:xfrm>
        </p:grpSpPr>
        <p:sp>
          <p:nvSpPr>
            <p:cNvPr id="63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Waiting</a:t>
              </a:r>
              <a:endParaRPr lang="en-US" sz="1200" b="1" kern="1200" dirty="0"/>
            </a:p>
          </p:txBody>
        </p:sp>
      </p:grpSp>
      <p:grpSp>
        <p:nvGrpSpPr>
          <p:cNvPr id="39" name="Group 61"/>
          <p:cNvGrpSpPr/>
          <p:nvPr/>
        </p:nvGrpSpPr>
        <p:grpSpPr>
          <a:xfrm>
            <a:off x="5486400" y="697964"/>
            <a:ext cx="1116000" cy="1116000"/>
            <a:chOff x="3512346" y="1346193"/>
            <a:chExt cx="1440649" cy="1371613"/>
          </a:xfrm>
        </p:grpSpPr>
        <p:sp>
          <p:nvSpPr>
            <p:cNvPr id="40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Abandoned</a:t>
              </a:r>
              <a:endParaRPr lang="en-US" sz="1200" b="1" kern="1200" dirty="0"/>
            </a:p>
          </p:txBody>
        </p:sp>
      </p:grpSp>
      <p:grpSp>
        <p:nvGrpSpPr>
          <p:cNvPr id="42" name="Group 61"/>
          <p:cNvGrpSpPr/>
          <p:nvPr/>
        </p:nvGrpSpPr>
        <p:grpSpPr>
          <a:xfrm>
            <a:off x="3539047" y="3785400"/>
            <a:ext cx="1116000" cy="1116000"/>
            <a:chOff x="3512346" y="1346193"/>
            <a:chExt cx="1440649" cy="1371613"/>
          </a:xfrm>
        </p:grpSpPr>
        <p:sp>
          <p:nvSpPr>
            <p:cNvPr id="43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Executing</a:t>
              </a:r>
              <a:endParaRPr lang="en-US" sz="1200" b="1" kern="1200" dirty="0"/>
            </a:p>
          </p:txBody>
        </p:sp>
      </p:grpSp>
      <p:grpSp>
        <p:nvGrpSpPr>
          <p:cNvPr id="45" name="Group 61"/>
          <p:cNvGrpSpPr/>
          <p:nvPr/>
        </p:nvGrpSpPr>
        <p:grpSpPr>
          <a:xfrm>
            <a:off x="3539047" y="5318810"/>
            <a:ext cx="1116000" cy="1116000"/>
            <a:chOff x="3512346" y="1346193"/>
            <a:chExt cx="1440649" cy="1371613"/>
          </a:xfrm>
        </p:grpSpPr>
        <p:sp>
          <p:nvSpPr>
            <p:cNvPr id="46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Completed</a:t>
              </a:r>
              <a:endParaRPr lang="en-US" sz="1200" b="1" kern="1200" dirty="0"/>
            </a:p>
          </p:txBody>
        </p:sp>
      </p:grpSp>
      <p:grpSp>
        <p:nvGrpSpPr>
          <p:cNvPr id="48" name="Group 61"/>
          <p:cNvGrpSpPr/>
          <p:nvPr/>
        </p:nvGrpSpPr>
        <p:grpSpPr>
          <a:xfrm>
            <a:off x="3539046" y="2244545"/>
            <a:ext cx="1116000" cy="1116000"/>
            <a:chOff x="3512346" y="1346193"/>
            <a:chExt cx="1440649" cy="1371613"/>
          </a:xfrm>
        </p:grpSpPr>
        <p:sp>
          <p:nvSpPr>
            <p:cNvPr id="49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Ready</a:t>
              </a:r>
              <a:endParaRPr lang="en-US" sz="1200" b="1" kern="1200" dirty="0"/>
            </a:p>
          </p:txBody>
        </p:sp>
      </p:grpSp>
      <p:grpSp>
        <p:nvGrpSpPr>
          <p:cNvPr id="54" name="Group 61"/>
          <p:cNvGrpSpPr/>
          <p:nvPr/>
        </p:nvGrpSpPr>
        <p:grpSpPr>
          <a:xfrm>
            <a:off x="1978927" y="5318810"/>
            <a:ext cx="1116000" cy="1116000"/>
            <a:chOff x="3512346" y="1346193"/>
            <a:chExt cx="1440649" cy="1371613"/>
          </a:xfrm>
        </p:grpSpPr>
        <p:sp>
          <p:nvSpPr>
            <p:cNvPr id="55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Invalid</a:t>
              </a:r>
              <a:endParaRPr lang="en-US" sz="1200" b="1" kern="1200" dirty="0"/>
            </a:p>
          </p:txBody>
        </p:sp>
      </p:grpSp>
      <p:cxnSp>
        <p:nvCxnSpPr>
          <p:cNvPr id="3" name="直接箭头连接符 2"/>
          <p:cNvCxnSpPr>
            <a:stCxn id="63" idx="6"/>
            <a:endCxn id="40" idx="2"/>
          </p:cNvCxnSpPr>
          <p:nvPr/>
        </p:nvCxnSpPr>
        <p:spPr>
          <a:xfrm>
            <a:off x="4655047" y="1255964"/>
            <a:ext cx="8313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63" idx="4"/>
            <a:endCxn id="49" idx="0"/>
          </p:cNvCxnSpPr>
          <p:nvPr/>
        </p:nvCxnSpPr>
        <p:spPr>
          <a:xfrm flipH="1">
            <a:off x="4097046" y="1813964"/>
            <a:ext cx="1" cy="430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9" idx="4"/>
            <a:endCxn id="43" idx="0"/>
          </p:cNvCxnSpPr>
          <p:nvPr/>
        </p:nvCxnSpPr>
        <p:spPr>
          <a:xfrm>
            <a:off x="4097046" y="3360545"/>
            <a:ext cx="1" cy="424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3" idx="4"/>
            <a:endCxn id="46" idx="0"/>
          </p:cNvCxnSpPr>
          <p:nvPr/>
        </p:nvCxnSpPr>
        <p:spPr>
          <a:xfrm>
            <a:off x="4097047" y="4901400"/>
            <a:ext cx="0" cy="417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6" idx="2"/>
            <a:endCxn id="55" idx="6"/>
          </p:cNvCxnSpPr>
          <p:nvPr/>
        </p:nvCxnSpPr>
        <p:spPr>
          <a:xfrm flipH="1">
            <a:off x="3094927" y="5876810"/>
            <a:ext cx="444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3" idx="3"/>
            <a:endCxn id="55" idx="7"/>
          </p:cNvCxnSpPr>
          <p:nvPr/>
        </p:nvCxnSpPr>
        <p:spPr>
          <a:xfrm flipH="1">
            <a:off x="2931493" y="4737966"/>
            <a:ext cx="770988" cy="744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9" idx="7"/>
            <a:endCxn id="40" idx="3"/>
          </p:cNvCxnSpPr>
          <p:nvPr/>
        </p:nvCxnSpPr>
        <p:spPr>
          <a:xfrm flipV="1">
            <a:off x="4491612" y="1650530"/>
            <a:ext cx="1158222" cy="757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00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594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Programs</a:t>
            </a:r>
            <a:endParaRPr lang="en-US" sz="2800" b="1" dirty="0"/>
          </a:p>
        </p:txBody>
      </p:sp>
      <p:sp>
        <p:nvSpPr>
          <p:cNvPr id="34" name="Rectangle 33"/>
          <p:cNvSpPr/>
          <p:nvPr/>
        </p:nvSpPr>
        <p:spPr>
          <a:xfrm>
            <a:off x="1524000" y="22860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524000" y="32004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24000" y="41910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10000" y="1295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810000" y="1866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810000" y="2438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810000" y="3009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810000" y="3581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10000" y="4152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4724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172200" y="135636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172200" y="225552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172200" y="180594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172200" y="27051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172200" y="315468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172200" y="360426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172200" y="450342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172200" y="405384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172200" y="4953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58" name="Straight Connector 57"/>
          <p:cNvCxnSpPr>
            <a:stCxn id="46" idx="1"/>
            <a:endCxn id="37" idx="3"/>
          </p:cNvCxnSpPr>
          <p:nvPr/>
        </p:nvCxnSpPr>
        <p:spPr>
          <a:xfrm flipH="1" flipV="1">
            <a:off x="4495800" y="1447800"/>
            <a:ext cx="1676400" cy="60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8" idx="1"/>
            <a:endCxn id="37" idx="3"/>
          </p:cNvCxnSpPr>
          <p:nvPr/>
        </p:nvCxnSpPr>
        <p:spPr>
          <a:xfrm flipH="1" flipV="1">
            <a:off x="4495800" y="1447800"/>
            <a:ext cx="1676400" cy="510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1"/>
            <a:endCxn id="38" idx="3"/>
          </p:cNvCxnSpPr>
          <p:nvPr/>
        </p:nvCxnSpPr>
        <p:spPr>
          <a:xfrm flipH="1" flipV="1">
            <a:off x="4495800" y="2019300"/>
            <a:ext cx="1676400" cy="38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6" idx="1"/>
            <a:endCxn id="38" idx="3"/>
          </p:cNvCxnSpPr>
          <p:nvPr/>
        </p:nvCxnSpPr>
        <p:spPr>
          <a:xfrm flipH="1">
            <a:off x="4495800" y="1508760"/>
            <a:ext cx="1676400" cy="510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1"/>
            <a:endCxn id="39" idx="3"/>
          </p:cNvCxnSpPr>
          <p:nvPr/>
        </p:nvCxnSpPr>
        <p:spPr>
          <a:xfrm flipH="1" flipV="1">
            <a:off x="4495800" y="2590800"/>
            <a:ext cx="167640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0" idx="1"/>
            <a:endCxn id="40" idx="3"/>
          </p:cNvCxnSpPr>
          <p:nvPr/>
        </p:nvCxnSpPr>
        <p:spPr>
          <a:xfrm flipH="1" flipV="1">
            <a:off x="4495800" y="3162300"/>
            <a:ext cx="1676400" cy="144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1" idx="1"/>
            <a:endCxn id="41" idx="3"/>
          </p:cNvCxnSpPr>
          <p:nvPr/>
        </p:nvCxnSpPr>
        <p:spPr>
          <a:xfrm flipH="1" flipV="1">
            <a:off x="4495800" y="3733800"/>
            <a:ext cx="1676400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4206240"/>
            <a:ext cx="1676400" cy="9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4655820"/>
            <a:ext cx="1676400" cy="220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6" idx="1"/>
            <a:endCxn id="92" idx="3"/>
          </p:cNvCxnSpPr>
          <p:nvPr/>
        </p:nvCxnSpPr>
        <p:spPr>
          <a:xfrm flipH="1">
            <a:off x="4495800" y="1508760"/>
            <a:ext cx="1676400" cy="3977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5" idx="1"/>
            <a:endCxn id="92" idx="3"/>
          </p:cNvCxnSpPr>
          <p:nvPr/>
        </p:nvCxnSpPr>
        <p:spPr>
          <a:xfrm flipH="1">
            <a:off x="4495800" y="5105400"/>
            <a:ext cx="16764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92" idx="1"/>
            <a:endCxn id="36" idx="3"/>
          </p:cNvCxnSpPr>
          <p:nvPr/>
        </p:nvCxnSpPr>
        <p:spPr>
          <a:xfrm flipH="1" flipV="1">
            <a:off x="2209800" y="4343400"/>
            <a:ext cx="16002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810000" y="53340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Connector 97"/>
          <p:cNvCxnSpPr>
            <a:stCxn id="43" idx="1"/>
            <a:endCxn id="35" idx="3"/>
          </p:cNvCxnSpPr>
          <p:nvPr/>
        </p:nvCxnSpPr>
        <p:spPr>
          <a:xfrm flipH="1" flipV="1">
            <a:off x="2209800" y="3352800"/>
            <a:ext cx="16002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7" idx="1"/>
            <a:endCxn id="34" idx="3"/>
          </p:cNvCxnSpPr>
          <p:nvPr/>
        </p:nvCxnSpPr>
        <p:spPr>
          <a:xfrm flipH="1">
            <a:off x="2209800" y="1447800"/>
            <a:ext cx="16002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38" idx="1"/>
            <a:endCxn id="34" idx="3"/>
          </p:cNvCxnSpPr>
          <p:nvPr/>
        </p:nvCxnSpPr>
        <p:spPr>
          <a:xfrm flipH="1">
            <a:off x="2209800" y="2019300"/>
            <a:ext cx="16002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39" idx="1"/>
            <a:endCxn id="34" idx="3"/>
          </p:cNvCxnSpPr>
          <p:nvPr/>
        </p:nvCxnSpPr>
        <p:spPr>
          <a:xfrm flipH="1" flipV="1">
            <a:off x="2209800" y="2438400"/>
            <a:ext cx="1600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0" idx="1"/>
            <a:endCxn id="34" idx="3"/>
          </p:cNvCxnSpPr>
          <p:nvPr/>
        </p:nvCxnSpPr>
        <p:spPr>
          <a:xfrm flipH="1" flipV="1">
            <a:off x="2209800" y="2438400"/>
            <a:ext cx="160020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1" idx="1"/>
            <a:endCxn id="34" idx="3"/>
          </p:cNvCxnSpPr>
          <p:nvPr/>
        </p:nvCxnSpPr>
        <p:spPr>
          <a:xfrm flipH="1" flipV="1">
            <a:off x="2209800" y="2438400"/>
            <a:ext cx="16002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42" idx="1"/>
            <a:endCxn id="35" idx="3"/>
          </p:cNvCxnSpPr>
          <p:nvPr/>
        </p:nvCxnSpPr>
        <p:spPr>
          <a:xfrm flipH="1" flipV="1">
            <a:off x="2209800" y="3352800"/>
            <a:ext cx="1600200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371600" y="6019800"/>
            <a:ext cx="99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</a:t>
            </a:r>
            <a:endParaRPr 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3505200" y="6019800"/>
            <a:ext cx="140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Sub Program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6000" y="6019800"/>
            <a:ext cx="81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Recipe</a:t>
            </a:r>
            <a:endParaRPr lang="en-US" b="1" dirty="0"/>
          </a:p>
        </p:txBody>
      </p:sp>
      <p:sp>
        <p:nvSpPr>
          <p:cNvPr id="130" name="Rectangle 129"/>
          <p:cNvSpPr/>
          <p:nvPr/>
        </p:nvSpPr>
        <p:spPr>
          <a:xfrm>
            <a:off x="685800" y="1752600"/>
            <a:ext cx="1524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Estimate Duration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352800" y="762000"/>
            <a:ext cx="1524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Estimate Duration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791200" y="914400"/>
            <a:ext cx="1524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Estimate Duration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392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Request</a:t>
            </a:r>
            <a:endParaRPr lang="en-US" sz="2800" b="1" dirty="0"/>
          </a:p>
        </p:txBody>
      </p:sp>
      <p:sp>
        <p:nvSpPr>
          <p:cNvPr id="35" name="Rectangle 34"/>
          <p:cNvSpPr/>
          <p:nvPr/>
        </p:nvSpPr>
        <p:spPr>
          <a:xfrm>
            <a:off x="1527596" y="32004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10000" y="4152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4724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172200" y="450342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177230" y="405384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4206240"/>
            <a:ext cx="1681430" cy="9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4655820"/>
            <a:ext cx="1676400" cy="220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3" idx="1"/>
            <a:endCxn id="35" idx="3"/>
          </p:cNvCxnSpPr>
          <p:nvPr/>
        </p:nvCxnSpPr>
        <p:spPr>
          <a:xfrm flipH="1" flipV="1">
            <a:off x="2213396" y="3352800"/>
            <a:ext cx="1596604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42" idx="1"/>
            <a:endCxn id="35" idx="3"/>
          </p:cNvCxnSpPr>
          <p:nvPr/>
        </p:nvCxnSpPr>
        <p:spPr>
          <a:xfrm flipH="1" flipV="1">
            <a:off x="2213396" y="3352800"/>
            <a:ext cx="1596604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371600" y="6019800"/>
            <a:ext cx="99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</a:t>
            </a:r>
            <a:endParaRPr 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3505200" y="6019800"/>
            <a:ext cx="140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Sub Program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6000" y="6019800"/>
            <a:ext cx="81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Recipe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413296" y="1447800"/>
            <a:ext cx="914400" cy="914400"/>
            <a:chOff x="3512346" y="1346193"/>
            <a:chExt cx="1440649" cy="1371613"/>
          </a:xfrm>
        </p:grpSpPr>
        <p:sp>
          <p:nvSpPr>
            <p:cNvPr id="56" name="Oval 5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</a:t>
              </a:r>
              <a:endParaRPr lang="en-US" sz="1200" b="1" kern="1200" dirty="0"/>
            </a:p>
          </p:txBody>
        </p:sp>
      </p:grpSp>
      <p:cxnSp>
        <p:nvCxnSpPr>
          <p:cNvPr id="61" name="Straight Arrow Connector 60"/>
          <p:cNvCxnSpPr>
            <a:stCxn id="56" idx="4"/>
          </p:cNvCxnSpPr>
          <p:nvPr/>
        </p:nvCxnSpPr>
        <p:spPr>
          <a:xfrm>
            <a:off x="1870496" y="2362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3124200" y="3810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Requester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124200" y="68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Request 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124200" y="9906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Priority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124200" y="12954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Assets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Shape 77"/>
          <p:cNvCxnSpPr>
            <a:stCxn id="73" idx="1"/>
            <a:endCxn id="56" idx="7"/>
          </p:cNvCxnSpPr>
          <p:nvPr/>
        </p:nvCxnSpPr>
        <p:spPr>
          <a:xfrm rot="10800000" flipV="1">
            <a:off x="2193786" y="495299"/>
            <a:ext cx="930415" cy="10864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hape 78"/>
          <p:cNvCxnSpPr>
            <a:stCxn id="74" idx="1"/>
            <a:endCxn id="56" idx="7"/>
          </p:cNvCxnSpPr>
          <p:nvPr/>
        </p:nvCxnSpPr>
        <p:spPr>
          <a:xfrm rot="10800000" flipV="1">
            <a:off x="2193786" y="800099"/>
            <a:ext cx="930415" cy="7816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hape 79"/>
          <p:cNvCxnSpPr>
            <a:stCxn id="75" idx="1"/>
            <a:endCxn id="56" idx="7"/>
          </p:cNvCxnSpPr>
          <p:nvPr/>
        </p:nvCxnSpPr>
        <p:spPr>
          <a:xfrm rot="10800000" flipV="1">
            <a:off x="2193786" y="1104899"/>
            <a:ext cx="930415" cy="4768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80"/>
          <p:cNvCxnSpPr>
            <a:stCxn id="76" idx="1"/>
            <a:endCxn id="56" idx="7"/>
          </p:cNvCxnSpPr>
          <p:nvPr/>
        </p:nvCxnSpPr>
        <p:spPr>
          <a:xfrm rot="10800000" flipV="1">
            <a:off x="2193786" y="1409699"/>
            <a:ext cx="930415" cy="1720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7162800" y="3657600"/>
            <a:ext cx="864000" cy="864000"/>
            <a:chOff x="3512346" y="1346193"/>
            <a:chExt cx="1440649" cy="1371613"/>
          </a:xfrm>
        </p:grpSpPr>
        <p:sp>
          <p:nvSpPr>
            <p:cNvPr id="91" name="Oval 9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162800" y="4572000"/>
            <a:ext cx="864000" cy="864000"/>
            <a:chOff x="3512346" y="1346193"/>
            <a:chExt cx="1440649" cy="1371613"/>
          </a:xfrm>
        </p:grpSpPr>
        <p:sp>
          <p:nvSpPr>
            <p:cNvPr id="95" name="Oval 94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97" name="Straight Arrow Connector 96"/>
          <p:cNvCxnSpPr>
            <a:stCxn id="91" idx="2"/>
            <a:endCxn id="54" idx="3"/>
          </p:cNvCxnSpPr>
          <p:nvPr/>
        </p:nvCxnSpPr>
        <p:spPr>
          <a:xfrm flipH="1">
            <a:off x="6863030" y="4089600"/>
            <a:ext cx="299770" cy="116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5" idx="2"/>
            <a:endCxn id="52" idx="3"/>
          </p:cNvCxnSpPr>
          <p:nvPr/>
        </p:nvCxnSpPr>
        <p:spPr>
          <a:xfrm flipH="1" flipV="1">
            <a:off x="6858000" y="4655820"/>
            <a:ext cx="304800" cy="34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8153400" y="25146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Status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8153400" y="28194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Battery ID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153400" y="31242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Start Time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153400" y="34290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Raw Data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3" name="Shape 112"/>
          <p:cNvCxnSpPr>
            <a:stCxn id="109" idx="1"/>
            <a:endCxn id="91" idx="7"/>
          </p:cNvCxnSpPr>
          <p:nvPr/>
        </p:nvCxnSpPr>
        <p:spPr>
          <a:xfrm rot="10800000" flipV="1">
            <a:off x="7900270" y="2628900"/>
            <a:ext cx="253130" cy="11552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113"/>
          <p:cNvCxnSpPr>
            <a:stCxn id="110" idx="1"/>
            <a:endCxn id="91" idx="7"/>
          </p:cNvCxnSpPr>
          <p:nvPr/>
        </p:nvCxnSpPr>
        <p:spPr>
          <a:xfrm rot="10800000" flipV="1">
            <a:off x="7900270" y="2933700"/>
            <a:ext cx="253130" cy="8504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hape 114"/>
          <p:cNvCxnSpPr>
            <a:stCxn id="111" idx="1"/>
            <a:endCxn id="91" idx="7"/>
          </p:cNvCxnSpPr>
          <p:nvPr/>
        </p:nvCxnSpPr>
        <p:spPr>
          <a:xfrm rot="10800000" flipV="1">
            <a:off x="7900270" y="3238500"/>
            <a:ext cx="253130" cy="5456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115"/>
          <p:cNvCxnSpPr>
            <a:stCxn id="112" idx="1"/>
            <a:endCxn id="91" idx="7"/>
          </p:cNvCxnSpPr>
          <p:nvPr/>
        </p:nvCxnSpPr>
        <p:spPr>
          <a:xfrm rot="10800000" flipV="1">
            <a:off x="7900270" y="3543300"/>
            <a:ext cx="253130" cy="2408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4648200" y="3810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Total 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48200" y="68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Redo Rate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590800" y="32004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Priority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0" name="Shape 139"/>
          <p:cNvCxnSpPr>
            <a:stCxn id="75" idx="3"/>
            <a:endCxn id="136" idx="0"/>
          </p:cNvCxnSpPr>
          <p:nvPr/>
        </p:nvCxnSpPr>
        <p:spPr>
          <a:xfrm flipH="1">
            <a:off x="2971800" y="1104900"/>
            <a:ext cx="1371600" cy="2095500"/>
          </a:xfrm>
          <a:prstGeom prst="curvedConnector4">
            <a:avLst>
              <a:gd name="adj1" fmla="val -16667"/>
              <a:gd name="adj2" fmla="val 52727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962400" y="37338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Priority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19800" y="36576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Priority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Shape 50"/>
          <p:cNvCxnSpPr>
            <a:stCxn id="136" idx="3"/>
            <a:endCxn id="49" idx="0"/>
          </p:cNvCxnSpPr>
          <p:nvPr/>
        </p:nvCxnSpPr>
        <p:spPr>
          <a:xfrm>
            <a:off x="3352800" y="3314700"/>
            <a:ext cx="990600" cy="419100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49" idx="3"/>
            <a:endCxn id="50" idx="1"/>
          </p:cNvCxnSpPr>
          <p:nvPr/>
        </p:nvCxnSpPr>
        <p:spPr>
          <a:xfrm flipV="1">
            <a:off x="4724400" y="3771900"/>
            <a:ext cx="1295400" cy="7620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9"/>
          <p:cNvGrpSpPr/>
          <p:nvPr/>
        </p:nvGrpSpPr>
        <p:grpSpPr>
          <a:xfrm>
            <a:off x="6858000" y="2378018"/>
            <a:ext cx="864000" cy="864000"/>
            <a:chOff x="3512346" y="930685"/>
            <a:chExt cx="1440649" cy="1371613"/>
          </a:xfrm>
        </p:grpSpPr>
        <p:sp>
          <p:nvSpPr>
            <p:cNvPr id="84" name="Oval 83"/>
            <p:cNvSpPr/>
            <p:nvPr/>
          </p:nvSpPr>
          <p:spPr>
            <a:xfrm>
              <a:off x="3512346" y="930685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Oval 4"/>
            <p:cNvSpPr/>
            <p:nvPr/>
          </p:nvSpPr>
          <p:spPr>
            <a:xfrm>
              <a:off x="3774230" y="1083086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214" name="Group 89"/>
          <p:cNvGrpSpPr/>
          <p:nvPr/>
        </p:nvGrpSpPr>
        <p:grpSpPr>
          <a:xfrm>
            <a:off x="6858000" y="2911418"/>
            <a:ext cx="864000" cy="864000"/>
            <a:chOff x="3512346" y="1346193"/>
            <a:chExt cx="1440649" cy="1371613"/>
          </a:xfrm>
        </p:grpSpPr>
        <p:sp>
          <p:nvSpPr>
            <p:cNvPr id="215" name="Oval 214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76" name="Group 89"/>
          <p:cNvGrpSpPr/>
          <p:nvPr/>
        </p:nvGrpSpPr>
        <p:grpSpPr>
          <a:xfrm>
            <a:off x="6858000" y="3368618"/>
            <a:ext cx="864000" cy="864000"/>
            <a:chOff x="3512346" y="1346193"/>
            <a:chExt cx="1440649" cy="1371613"/>
          </a:xfrm>
        </p:grpSpPr>
        <p:sp>
          <p:nvSpPr>
            <p:cNvPr id="177" name="Oval 176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218" name="Straight Arrow Connector 217"/>
          <p:cNvCxnSpPr>
            <a:stCxn id="215" idx="2"/>
            <a:endCxn id="133" idx="3"/>
          </p:cNvCxnSpPr>
          <p:nvPr/>
        </p:nvCxnSpPr>
        <p:spPr>
          <a:xfrm flipH="1">
            <a:off x="6096000" y="3343418"/>
            <a:ext cx="762000" cy="177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534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Requests</a:t>
            </a:r>
            <a:endParaRPr lang="en-US" sz="2800" b="1" dirty="0"/>
          </a:p>
        </p:txBody>
      </p:sp>
      <p:sp>
        <p:nvSpPr>
          <p:cNvPr id="35" name="Rectangle 34"/>
          <p:cNvSpPr/>
          <p:nvPr/>
        </p:nvSpPr>
        <p:spPr>
          <a:xfrm>
            <a:off x="2209800" y="163327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1882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18827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0351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3" idx="1"/>
            <a:endCxn id="35" idx="3"/>
          </p:cNvCxnSpPr>
          <p:nvPr/>
        </p:nvCxnSpPr>
        <p:spPr>
          <a:xfrm flipH="1" flipV="1">
            <a:off x="2895600" y="1785670"/>
            <a:ext cx="914400" cy="249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42" idx="1"/>
            <a:endCxn id="35" idx="3"/>
          </p:cNvCxnSpPr>
          <p:nvPr/>
        </p:nvCxnSpPr>
        <p:spPr>
          <a:xfrm flipH="1">
            <a:off x="2895600" y="1485900"/>
            <a:ext cx="914400" cy="299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52"/>
          <p:cNvGrpSpPr/>
          <p:nvPr/>
        </p:nvGrpSpPr>
        <p:grpSpPr>
          <a:xfrm>
            <a:off x="609600" y="1328470"/>
            <a:ext cx="914400" cy="914400"/>
            <a:chOff x="3512346" y="1346193"/>
            <a:chExt cx="1440649" cy="1371613"/>
          </a:xfrm>
        </p:grpSpPr>
        <p:sp>
          <p:nvSpPr>
            <p:cNvPr id="56" name="Oval 5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1</a:t>
              </a:r>
              <a:endParaRPr lang="en-US" sz="1200" b="1" kern="1200" dirty="0"/>
            </a:p>
          </p:txBody>
        </p:sp>
      </p:grpSp>
      <p:cxnSp>
        <p:nvCxnSpPr>
          <p:cNvPr id="61" name="Straight Arrow Connector 60"/>
          <p:cNvCxnSpPr>
            <a:stCxn id="56" idx="6"/>
            <a:endCxn id="35" idx="1"/>
          </p:cNvCxnSpPr>
          <p:nvPr/>
        </p:nvCxnSpPr>
        <p:spPr>
          <a:xfrm>
            <a:off x="1524000" y="178567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89"/>
          <p:cNvGrpSpPr/>
          <p:nvPr/>
        </p:nvGrpSpPr>
        <p:grpSpPr>
          <a:xfrm>
            <a:off x="6858000" y="990600"/>
            <a:ext cx="864000" cy="864000"/>
            <a:chOff x="3512346" y="1346193"/>
            <a:chExt cx="1440649" cy="1371613"/>
          </a:xfrm>
        </p:grpSpPr>
        <p:sp>
          <p:nvSpPr>
            <p:cNvPr id="91" name="Oval 9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6" name="Group 93"/>
          <p:cNvGrpSpPr/>
          <p:nvPr/>
        </p:nvGrpSpPr>
        <p:grpSpPr>
          <a:xfrm>
            <a:off x="6858000" y="1539818"/>
            <a:ext cx="864000" cy="864000"/>
            <a:chOff x="3512346" y="1193792"/>
            <a:chExt cx="1440649" cy="1371613"/>
          </a:xfrm>
        </p:grpSpPr>
        <p:sp>
          <p:nvSpPr>
            <p:cNvPr id="95" name="Oval 94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97" name="Straight Arrow Connector 96"/>
          <p:cNvCxnSpPr>
            <a:stCxn id="91" idx="2"/>
            <a:endCxn id="54" idx="3"/>
          </p:cNvCxnSpPr>
          <p:nvPr/>
        </p:nvCxnSpPr>
        <p:spPr>
          <a:xfrm flipH="1">
            <a:off x="6096000" y="1422600"/>
            <a:ext cx="762000" cy="6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5" idx="2"/>
            <a:endCxn id="52" idx="3"/>
          </p:cNvCxnSpPr>
          <p:nvPr/>
        </p:nvCxnSpPr>
        <p:spPr>
          <a:xfrm flipH="1">
            <a:off x="6096000" y="1971818"/>
            <a:ext cx="762000" cy="6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209800" y="285247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810000" y="285247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285247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0" idx="1"/>
            <a:endCxn id="59" idx="3"/>
          </p:cNvCxnSpPr>
          <p:nvPr/>
        </p:nvCxnSpPr>
        <p:spPr>
          <a:xfrm flipH="1">
            <a:off x="28956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52"/>
          <p:cNvGrpSpPr/>
          <p:nvPr/>
        </p:nvGrpSpPr>
        <p:grpSpPr>
          <a:xfrm>
            <a:off x="609600" y="2547670"/>
            <a:ext cx="914400" cy="914400"/>
            <a:chOff x="3512346" y="1346193"/>
            <a:chExt cx="1440649" cy="1371613"/>
          </a:xfrm>
        </p:grpSpPr>
        <p:sp>
          <p:nvSpPr>
            <p:cNvPr id="72" name="Oval 71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2</a:t>
              </a:r>
              <a:endParaRPr lang="en-US" sz="1200" b="1" kern="1200" dirty="0"/>
            </a:p>
          </p:txBody>
        </p:sp>
      </p:grpSp>
      <p:cxnSp>
        <p:nvCxnSpPr>
          <p:cNvPr id="82" name="Straight Arrow Connector 81"/>
          <p:cNvCxnSpPr>
            <a:stCxn id="72" idx="6"/>
            <a:endCxn id="59" idx="1"/>
          </p:cNvCxnSpPr>
          <p:nvPr/>
        </p:nvCxnSpPr>
        <p:spPr>
          <a:xfrm>
            <a:off x="1524000" y="300487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2"/>
            <a:endCxn id="64" idx="3"/>
          </p:cNvCxnSpPr>
          <p:nvPr/>
        </p:nvCxnSpPr>
        <p:spPr>
          <a:xfrm flipH="1">
            <a:off x="6096000" y="2810018"/>
            <a:ext cx="762000" cy="194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52"/>
          <p:cNvGrpSpPr/>
          <p:nvPr/>
        </p:nvGrpSpPr>
        <p:grpSpPr>
          <a:xfrm>
            <a:off x="609600" y="3749618"/>
            <a:ext cx="914400" cy="914400"/>
            <a:chOff x="3512346" y="1346193"/>
            <a:chExt cx="1440649" cy="1371613"/>
          </a:xfrm>
        </p:grpSpPr>
        <p:sp>
          <p:nvSpPr>
            <p:cNvPr id="108" name="Oval 107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3</a:t>
              </a:r>
              <a:endParaRPr lang="en-US" sz="1200" b="1" kern="1200" dirty="0"/>
            </a:p>
          </p:txBody>
        </p:sp>
      </p:grpSp>
      <p:cxnSp>
        <p:nvCxnSpPr>
          <p:cNvPr id="119" name="Straight Arrow Connector 118"/>
          <p:cNvCxnSpPr>
            <a:stCxn id="108" idx="6"/>
          </p:cNvCxnSpPr>
          <p:nvPr/>
        </p:nvCxnSpPr>
        <p:spPr>
          <a:xfrm>
            <a:off x="1524000" y="4206818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89"/>
          <p:cNvGrpSpPr/>
          <p:nvPr/>
        </p:nvGrpSpPr>
        <p:grpSpPr>
          <a:xfrm>
            <a:off x="6858000" y="3749618"/>
            <a:ext cx="864000" cy="864000"/>
            <a:chOff x="3512346" y="1346193"/>
            <a:chExt cx="1440649" cy="1371613"/>
          </a:xfrm>
        </p:grpSpPr>
        <p:sp>
          <p:nvSpPr>
            <p:cNvPr id="121" name="Oval 12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2209800" y="4054418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9" name="Straight Connector 138"/>
          <p:cNvCxnSpPr>
            <a:stCxn id="128" idx="1"/>
            <a:endCxn id="127" idx="3"/>
          </p:cNvCxnSpPr>
          <p:nvPr/>
        </p:nvCxnSpPr>
        <p:spPr>
          <a:xfrm flipH="1">
            <a:off x="2895600" y="3749618"/>
            <a:ext cx="914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0" idx="1"/>
            <a:endCxn id="127" idx="3"/>
          </p:cNvCxnSpPr>
          <p:nvPr/>
        </p:nvCxnSpPr>
        <p:spPr>
          <a:xfrm flipH="1" flipV="1">
            <a:off x="2895600" y="4206818"/>
            <a:ext cx="9144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29" idx="1"/>
            <a:endCxn id="127" idx="3"/>
          </p:cNvCxnSpPr>
          <p:nvPr/>
        </p:nvCxnSpPr>
        <p:spPr>
          <a:xfrm flipH="1" flipV="1">
            <a:off x="2895600" y="4206818"/>
            <a:ext cx="9144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1" idx="1"/>
            <a:endCxn id="127" idx="3"/>
          </p:cNvCxnSpPr>
          <p:nvPr/>
        </p:nvCxnSpPr>
        <p:spPr>
          <a:xfrm flipH="1" flipV="1">
            <a:off x="2895600" y="4206818"/>
            <a:ext cx="914400" cy="1257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2" idx="1"/>
            <a:endCxn id="127" idx="3"/>
          </p:cNvCxnSpPr>
          <p:nvPr/>
        </p:nvCxnSpPr>
        <p:spPr>
          <a:xfrm flipH="1" flipV="1">
            <a:off x="2895600" y="4206818"/>
            <a:ext cx="91440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89"/>
          <p:cNvGrpSpPr/>
          <p:nvPr/>
        </p:nvGrpSpPr>
        <p:grpSpPr>
          <a:xfrm>
            <a:off x="6858000" y="4283018"/>
            <a:ext cx="864000" cy="864000"/>
            <a:chOff x="3512346" y="1346193"/>
            <a:chExt cx="1440649" cy="1371613"/>
          </a:xfrm>
        </p:grpSpPr>
        <p:sp>
          <p:nvSpPr>
            <p:cNvPr id="180" name="Oval 17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82" name="Group 89"/>
          <p:cNvGrpSpPr/>
          <p:nvPr/>
        </p:nvGrpSpPr>
        <p:grpSpPr>
          <a:xfrm>
            <a:off x="6858000" y="4664018"/>
            <a:ext cx="864000" cy="864000"/>
            <a:chOff x="3512346" y="1346193"/>
            <a:chExt cx="1440649" cy="1371613"/>
          </a:xfrm>
        </p:grpSpPr>
        <p:sp>
          <p:nvSpPr>
            <p:cNvPr id="183" name="Oval 18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85" name="Group 89"/>
          <p:cNvGrpSpPr/>
          <p:nvPr/>
        </p:nvGrpSpPr>
        <p:grpSpPr>
          <a:xfrm>
            <a:off x="6858000" y="5045018"/>
            <a:ext cx="864000" cy="864000"/>
            <a:chOff x="3512346" y="1346193"/>
            <a:chExt cx="1440649" cy="1371613"/>
          </a:xfrm>
        </p:grpSpPr>
        <p:sp>
          <p:nvSpPr>
            <p:cNvPr id="186" name="Oval 18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88" name="Group 89"/>
          <p:cNvGrpSpPr/>
          <p:nvPr/>
        </p:nvGrpSpPr>
        <p:grpSpPr>
          <a:xfrm>
            <a:off x="6858000" y="5502218"/>
            <a:ext cx="864000" cy="864000"/>
            <a:chOff x="3512346" y="1346193"/>
            <a:chExt cx="1440649" cy="1371613"/>
          </a:xfrm>
        </p:grpSpPr>
        <p:sp>
          <p:nvSpPr>
            <p:cNvPr id="189" name="Oval 188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0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191" name="Straight Arrow Connector 190"/>
          <p:cNvCxnSpPr>
            <a:stCxn id="177" idx="2"/>
            <a:endCxn id="135" idx="3"/>
          </p:cNvCxnSpPr>
          <p:nvPr/>
        </p:nvCxnSpPr>
        <p:spPr>
          <a:xfrm flipH="1">
            <a:off x="6096000" y="3800618"/>
            <a:ext cx="762000" cy="10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0" idx="2"/>
            <a:endCxn id="134" idx="3"/>
          </p:cNvCxnSpPr>
          <p:nvPr/>
        </p:nvCxnSpPr>
        <p:spPr>
          <a:xfrm flipH="1" flipV="1">
            <a:off x="6096000" y="4648778"/>
            <a:ext cx="762000" cy="6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83" idx="2"/>
            <a:endCxn id="136" idx="3"/>
          </p:cNvCxnSpPr>
          <p:nvPr/>
        </p:nvCxnSpPr>
        <p:spPr>
          <a:xfrm flipH="1">
            <a:off x="6096000" y="5096018"/>
            <a:ext cx="762000" cy="2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6" idx="2"/>
            <a:endCxn id="137" idx="3"/>
          </p:cNvCxnSpPr>
          <p:nvPr/>
        </p:nvCxnSpPr>
        <p:spPr>
          <a:xfrm flipH="1">
            <a:off x="6096000" y="5477018"/>
            <a:ext cx="762000" cy="70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9" idx="2"/>
            <a:endCxn id="138" idx="3"/>
          </p:cNvCxnSpPr>
          <p:nvPr/>
        </p:nvCxnSpPr>
        <p:spPr>
          <a:xfrm flipH="1">
            <a:off x="6096000" y="5934218"/>
            <a:ext cx="762000" cy="6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22" idx="1"/>
            <a:endCxn id="212" idx="3"/>
          </p:cNvCxnSpPr>
          <p:nvPr/>
        </p:nvCxnSpPr>
        <p:spPr>
          <a:xfrm flipH="1">
            <a:off x="6096000" y="4181618"/>
            <a:ext cx="888530" cy="10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9"/>
          <p:cNvGrpSpPr/>
          <p:nvPr/>
        </p:nvGrpSpPr>
        <p:grpSpPr>
          <a:xfrm>
            <a:off x="6858000" y="2378018"/>
            <a:ext cx="864000" cy="864000"/>
            <a:chOff x="3512346" y="930685"/>
            <a:chExt cx="1440649" cy="1371613"/>
          </a:xfrm>
        </p:grpSpPr>
        <p:sp>
          <p:nvSpPr>
            <p:cNvPr id="84" name="Oval 83"/>
            <p:cNvSpPr/>
            <p:nvPr/>
          </p:nvSpPr>
          <p:spPr>
            <a:xfrm>
              <a:off x="3512346" y="930685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Oval 4"/>
            <p:cNvSpPr/>
            <p:nvPr/>
          </p:nvSpPr>
          <p:spPr>
            <a:xfrm>
              <a:off x="3774230" y="1083086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" name="Group 89"/>
          <p:cNvGrpSpPr/>
          <p:nvPr/>
        </p:nvGrpSpPr>
        <p:grpSpPr>
          <a:xfrm>
            <a:off x="6858000" y="2911418"/>
            <a:ext cx="864000" cy="864000"/>
            <a:chOff x="3512346" y="1346193"/>
            <a:chExt cx="1440649" cy="1371613"/>
          </a:xfrm>
        </p:grpSpPr>
        <p:sp>
          <p:nvSpPr>
            <p:cNvPr id="215" name="Oval 214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6858000" y="3368618"/>
            <a:ext cx="864000" cy="864000"/>
            <a:chOff x="3512346" y="1346193"/>
            <a:chExt cx="1440649" cy="1371613"/>
          </a:xfrm>
        </p:grpSpPr>
        <p:sp>
          <p:nvSpPr>
            <p:cNvPr id="177" name="Oval 176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218" name="Straight Arrow Connector 217"/>
          <p:cNvCxnSpPr>
            <a:stCxn id="215" idx="2"/>
            <a:endCxn id="133" idx="3"/>
          </p:cNvCxnSpPr>
          <p:nvPr/>
        </p:nvCxnSpPr>
        <p:spPr>
          <a:xfrm flipH="1">
            <a:off x="6096000" y="3343418"/>
            <a:ext cx="762000" cy="177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534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Requests</a:t>
            </a:r>
            <a:endParaRPr lang="en-US" sz="2800" b="1" dirty="0"/>
          </a:p>
        </p:txBody>
      </p:sp>
      <p:sp>
        <p:nvSpPr>
          <p:cNvPr id="35" name="Rectangle 34"/>
          <p:cNvSpPr/>
          <p:nvPr/>
        </p:nvSpPr>
        <p:spPr>
          <a:xfrm>
            <a:off x="2209800" y="163327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1882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18827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0351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3" idx="1"/>
            <a:endCxn id="35" idx="3"/>
          </p:cNvCxnSpPr>
          <p:nvPr/>
        </p:nvCxnSpPr>
        <p:spPr>
          <a:xfrm flipH="1" flipV="1">
            <a:off x="2895600" y="1785670"/>
            <a:ext cx="914400" cy="249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42" idx="1"/>
            <a:endCxn id="35" idx="3"/>
          </p:cNvCxnSpPr>
          <p:nvPr/>
        </p:nvCxnSpPr>
        <p:spPr>
          <a:xfrm flipH="1">
            <a:off x="2895600" y="1485900"/>
            <a:ext cx="914400" cy="299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52"/>
          <p:cNvGrpSpPr/>
          <p:nvPr/>
        </p:nvGrpSpPr>
        <p:grpSpPr>
          <a:xfrm>
            <a:off x="609600" y="1328470"/>
            <a:ext cx="914400" cy="914400"/>
            <a:chOff x="3512346" y="1346193"/>
            <a:chExt cx="1440649" cy="1371613"/>
          </a:xfrm>
        </p:grpSpPr>
        <p:sp>
          <p:nvSpPr>
            <p:cNvPr id="56" name="Oval 5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1</a:t>
              </a:r>
              <a:endParaRPr lang="en-US" sz="1200" b="1" kern="1200" dirty="0"/>
            </a:p>
          </p:txBody>
        </p:sp>
      </p:grpSp>
      <p:cxnSp>
        <p:nvCxnSpPr>
          <p:cNvPr id="61" name="Straight Arrow Connector 60"/>
          <p:cNvCxnSpPr>
            <a:stCxn id="56" idx="6"/>
            <a:endCxn id="35" idx="1"/>
          </p:cNvCxnSpPr>
          <p:nvPr/>
        </p:nvCxnSpPr>
        <p:spPr>
          <a:xfrm>
            <a:off x="1524000" y="178567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89"/>
          <p:cNvGrpSpPr/>
          <p:nvPr/>
        </p:nvGrpSpPr>
        <p:grpSpPr>
          <a:xfrm>
            <a:off x="6858000" y="990600"/>
            <a:ext cx="864000" cy="864000"/>
            <a:chOff x="3512346" y="1346193"/>
            <a:chExt cx="1440649" cy="1371613"/>
          </a:xfrm>
        </p:grpSpPr>
        <p:sp>
          <p:nvSpPr>
            <p:cNvPr id="91" name="Oval 9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" name="Group 93"/>
          <p:cNvGrpSpPr/>
          <p:nvPr/>
        </p:nvGrpSpPr>
        <p:grpSpPr>
          <a:xfrm>
            <a:off x="6858000" y="1539818"/>
            <a:ext cx="864000" cy="864000"/>
            <a:chOff x="3512346" y="1193792"/>
            <a:chExt cx="1440649" cy="1371613"/>
          </a:xfrm>
        </p:grpSpPr>
        <p:sp>
          <p:nvSpPr>
            <p:cNvPr id="95" name="Oval 94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97" name="Straight Arrow Connector 96"/>
          <p:cNvCxnSpPr>
            <a:stCxn id="91" idx="2"/>
            <a:endCxn id="54" idx="3"/>
          </p:cNvCxnSpPr>
          <p:nvPr/>
        </p:nvCxnSpPr>
        <p:spPr>
          <a:xfrm flipH="1">
            <a:off x="6096000" y="1422600"/>
            <a:ext cx="762000" cy="6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5" idx="2"/>
            <a:endCxn id="52" idx="3"/>
          </p:cNvCxnSpPr>
          <p:nvPr/>
        </p:nvCxnSpPr>
        <p:spPr>
          <a:xfrm flipH="1">
            <a:off x="6096000" y="1971818"/>
            <a:ext cx="762000" cy="6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209800" y="285247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810000" y="285247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285247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0" idx="1"/>
            <a:endCxn id="59" idx="3"/>
          </p:cNvCxnSpPr>
          <p:nvPr/>
        </p:nvCxnSpPr>
        <p:spPr>
          <a:xfrm flipH="1">
            <a:off x="28956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52"/>
          <p:cNvGrpSpPr/>
          <p:nvPr/>
        </p:nvGrpSpPr>
        <p:grpSpPr>
          <a:xfrm>
            <a:off x="609600" y="2547670"/>
            <a:ext cx="914400" cy="914400"/>
            <a:chOff x="3512346" y="1346193"/>
            <a:chExt cx="1440649" cy="1371613"/>
          </a:xfrm>
        </p:grpSpPr>
        <p:sp>
          <p:nvSpPr>
            <p:cNvPr id="72" name="Oval 71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2</a:t>
              </a:r>
              <a:endParaRPr lang="en-US" sz="1200" b="1" kern="1200" dirty="0"/>
            </a:p>
          </p:txBody>
        </p:sp>
      </p:grpSp>
      <p:cxnSp>
        <p:nvCxnSpPr>
          <p:cNvPr id="82" name="Straight Arrow Connector 81"/>
          <p:cNvCxnSpPr>
            <a:stCxn id="72" idx="6"/>
            <a:endCxn id="59" idx="1"/>
          </p:cNvCxnSpPr>
          <p:nvPr/>
        </p:nvCxnSpPr>
        <p:spPr>
          <a:xfrm>
            <a:off x="1524000" y="300487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2"/>
            <a:endCxn id="64" idx="3"/>
          </p:cNvCxnSpPr>
          <p:nvPr/>
        </p:nvCxnSpPr>
        <p:spPr>
          <a:xfrm flipH="1">
            <a:off x="6096000" y="2810018"/>
            <a:ext cx="762000" cy="194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52"/>
          <p:cNvGrpSpPr/>
          <p:nvPr/>
        </p:nvGrpSpPr>
        <p:grpSpPr>
          <a:xfrm>
            <a:off x="609600" y="3749618"/>
            <a:ext cx="914400" cy="914400"/>
            <a:chOff x="3512346" y="1346193"/>
            <a:chExt cx="1440649" cy="1371613"/>
          </a:xfrm>
        </p:grpSpPr>
        <p:sp>
          <p:nvSpPr>
            <p:cNvPr id="108" name="Oval 107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3</a:t>
              </a:r>
              <a:endParaRPr lang="en-US" sz="1200" b="1" kern="1200" dirty="0"/>
            </a:p>
          </p:txBody>
        </p:sp>
      </p:grpSp>
      <p:cxnSp>
        <p:nvCxnSpPr>
          <p:cNvPr id="119" name="Straight Arrow Connector 118"/>
          <p:cNvCxnSpPr>
            <a:stCxn id="108" idx="6"/>
          </p:cNvCxnSpPr>
          <p:nvPr/>
        </p:nvCxnSpPr>
        <p:spPr>
          <a:xfrm>
            <a:off x="1524000" y="4206818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89"/>
          <p:cNvGrpSpPr/>
          <p:nvPr/>
        </p:nvGrpSpPr>
        <p:grpSpPr>
          <a:xfrm>
            <a:off x="6858000" y="3749618"/>
            <a:ext cx="864000" cy="864000"/>
            <a:chOff x="3512346" y="1346193"/>
            <a:chExt cx="1440649" cy="1371613"/>
          </a:xfrm>
        </p:grpSpPr>
        <p:sp>
          <p:nvSpPr>
            <p:cNvPr id="121" name="Oval 12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2209800" y="4054418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9" name="Straight Connector 138"/>
          <p:cNvCxnSpPr>
            <a:stCxn id="128" idx="1"/>
            <a:endCxn id="127" idx="3"/>
          </p:cNvCxnSpPr>
          <p:nvPr/>
        </p:nvCxnSpPr>
        <p:spPr>
          <a:xfrm flipH="1">
            <a:off x="2895600" y="3749618"/>
            <a:ext cx="914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0" idx="1"/>
            <a:endCxn id="127" idx="3"/>
          </p:cNvCxnSpPr>
          <p:nvPr/>
        </p:nvCxnSpPr>
        <p:spPr>
          <a:xfrm flipH="1" flipV="1">
            <a:off x="2895600" y="4206818"/>
            <a:ext cx="9144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29" idx="1"/>
            <a:endCxn id="127" idx="3"/>
          </p:cNvCxnSpPr>
          <p:nvPr/>
        </p:nvCxnSpPr>
        <p:spPr>
          <a:xfrm flipH="1" flipV="1">
            <a:off x="2895600" y="4206818"/>
            <a:ext cx="9144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1" idx="1"/>
            <a:endCxn id="127" idx="3"/>
          </p:cNvCxnSpPr>
          <p:nvPr/>
        </p:nvCxnSpPr>
        <p:spPr>
          <a:xfrm flipH="1" flipV="1">
            <a:off x="2895600" y="4206818"/>
            <a:ext cx="914400" cy="1257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2" idx="1"/>
            <a:endCxn id="127" idx="3"/>
          </p:cNvCxnSpPr>
          <p:nvPr/>
        </p:nvCxnSpPr>
        <p:spPr>
          <a:xfrm flipH="1" flipV="1">
            <a:off x="2895600" y="4206818"/>
            <a:ext cx="91440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89"/>
          <p:cNvGrpSpPr/>
          <p:nvPr/>
        </p:nvGrpSpPr>
        <p:grpSpPr>
          <a:xfrm>
            <a:off x="6858000" y="4283018"/>
            <a:ext cx="864000" cy="864000"/>
            <a:chOff x="3512346" y="1346193"/>
            <a:chExt cx="1440649" cy="1371613"/>
          </a:xfrm>
        </p:grpSpPr>
        <p:sp>
          <p:nvSpPr>
            <p:cNvPr id="180" name="Oval 17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4" name="Group 89"/>
          <p:cNvGrpSpPr/>
          <p:nvPr/>
        </p:nvGrpSpPr>
        <p:grpSpPr>
          <a:xfrm>
            <a:off x="6858000" y="4664018"/>
            <a:ext cx="864000" cy="864000"/>
            <a:chOff x="3512346" y="1346193"/>
            <a:chExt cx="1440649" cy="1371613"/>
          </a:xfrm>
        </p:grpSpPr>
        <p:sp>
          <p:nvSpPr>
            <p:cNvPr id="183" name="Oval 18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5" name="Group 89"/>
          <p:cNvGrpSpPr/>
          <p:nvPr/>
        </p:nvGrpSpPr>
        <p:grpSpPr>
          <a:xfrm>
            <a:off x="6858000" y="5045018"/>
            <a:ext cx="864000" cy="864000"/>
            <a:chOff x="3512346" y="1346193"/>
            <a:chExt cx="1440649" cy="1371613"/>
          </a:xfrm>
        </p:grpSpPr>
        <p:sp>
          <p:nvSpPr>
            <p:cNvPr id="186" name="Oval 18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6" name="Group 89"/>
          <p:cNvGrpSpPr/>
          <p:nvPr/>
        </p:nvGrpSpPr>
        <p:grpSpPr>
          <a:xfrm>
            <a:off x="6858000" y="5502218"/>
            <a:ext cx="864000" cy="864000"/>
            <a:chOff x="3512346" y="1346193"/>
            <a:chExt cx="1440649" cy="1371613"/>
          </a:xfrm>
        </p:grpSpPr>
        <p:sp>
          <p:nvSpPr>
            <p:cNvPr id="189" name="Oval 188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0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191" name="Straight Arrow Connector 190"/>
          <p:cNvCxnSpPr>
            <a:stCxn id="177" idx="2"/>
            <a:endCxn id="135" idx="3"/>
          </p:cNvCxnSpPr>
          <p:nvPr/>
        </p:nvCxnSpPr>
        <p:spPr>
          <a:xfrm flipH="1">
            <a:off x="6096000" y="3800618"/>
            <a:ext cx="762000" cy="10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0" idx="2"/>
            <a:endCxn id="134" idx="3"/>
          </p:cNvCxnSpPr>
          <p:nvPr/>
        </p:nvCxnSpPr>
        <p:spPr>
          <a:xfrm flipH="1" flipV="1">
            <a:off x="6096000" y="4648778"/>
            <a:ext cx="762000" cy="6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83" idx="2"/>
            <a:endCxn id="136" idx="3"/>
          </p:cNvCxnSpPr>
          <p:nvPr/>
        </p:nvCxnSpPr>
        <p:spPr>
          <a:xfrm flipH="1">
            <a:off x="6096000" y="5096018"/>
            <a:ext cx="762000" cy="2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6" idx="2"/>
            <a:endCxn id="137" idx="3"/>
          </p:cNvCxnSpPr>
          <p:nvPr/>
        </p:nvCxnSpPr>
        <p:spPr>
          <a:xfrm flipH="1">
            <a:off x="6096000" y="5477018"/>
            <a:ext cx="762000" cy="70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9" idx="2"/>
            <a:endCxn id="138" idx="3"/>
          </p:cNvCxnSpPr>
          <p:nvPr/>
        </p:nvCxnSpPr>
        <p:spPr>
          <a:xfrm flipH="1">
            <a:off x="6096000" y="5934218"/>
            <a:ext cx="762000" cy="6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22" idx="1"/>
            <a:endCxn id="212" idx="3"/>
          </p:cNvCxnSpPr>
          <p:nvPr/>
        </p:nvCxnSpPr>
        <p:spPr>
          <a:xfrm flipH="1">
            <a:off x="6096000" y="4181618"/>
            <a:ext cx="888530" cy="10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99" name="Group 89"/>
          <p:cNvGrpSpPr/>
          <p:nvPr/>
        </p:nvGrpSpPr>
        <p:grpSpPr>
          <a:xfrm>
            <a:off x="6858000" y="5867400"/>
            <a:ext cx="864000" cy="864000"/>
            <a:chOff x="3512346" y="1346193"/>
            <a:chExt cx="1440649" cy="1371613"/>
          </a:xfrm>
        </p:grpSpPr>
        <p:sp>
          <p:nvSpPr>
            <p:cNvPr id="100" name="Oval 9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102" name="Straight Arrow Connector 101"/>
          <p:cNvCxnSpPr>
            <a:stCxn id="100" idx="2"/>
            <a:endCxn id="138" idx="3"/>
          </p:cNvCxnSpPr>
          <p:nvPr/>
        </p:nvCxnSpPr>
        <p:spPr>
          <a:xfrm flipH="1" flipV="1">
            <a:off x="6096000" y="5997518"/>
            <a:ext cx="762000" cy="301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134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Assets</a:t>
            </a:r>
            <a:endParaRPr lang="en-US" sz="2800" b="1" dirty="0"/>
          </a:p>
        </p:txBody>
      </p:sp>
      <p:grpSp>
        <p:nvGrpSpPr>
          <p:cNvPr id="2" name="Group 5"/>
          <p:cNvGrpSpPr/>
          <p:nvPr/>
        </p:nvGrpSpPr>
        <p:grpSpPr>
          <a:xfrm>
            <a:off x="1033761" y="23622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7" name="Oval 6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Chamber</a:t>
              </a:r>
              <a:endParaRPr lang="en-US" sz="2000" kern="1200" dirty="0"/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3515322" y="23622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10" name="Oval 9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Tester</a:t>
              </a:r>
              <a:endParaRPr lang="en-US" sz="2000" kern="1200" dirty="0"/>
            </a:p>
          </p:txBody>
        </p:sp>
      </p:grpSp>
      <p:grpSp>
        <p:nvGrpSpPr>
          <p:cNvPr id="6" name="Group 11"/>
          <p:cNvGrpSpPr/>
          <p:nvPr/>
        </p:nvGrpSpPr>
        <p:grpSpPr>
          <a:xfrm>
            <a:off x="6019800" y="23622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13" name="Oval 12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Battery</a:t>
              </a:r>
              <a:endParaRPr lang="en-US" sz="2000" kern="1200" dirty="0"/>
            </a:p>
          </p:txBody>
        </p:sp>
      </p:grpSp>
      <p:grpSp>
        <p:nvGrpSpPr>
          <p:cNvPr id="9" name="Group 14"/>
          <p:cNvGrpSpPr/>
          <p:nvPr/>
        </p:nvGrpSpPr>
        <p:grpSpPr>
          <a:xfrm>
            <a:off x="1186161" y="25146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16" name="Oval 15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Chamber</a:t>
              </a:r>
              <a:endParaRPr lang="en-US" sz="2000" kern="1200" dirty="0"/>
            </a:p>
          </p:txBody>
        </p:sp>
      </p:grpSp>
      <p:grpSp>
        <p:nvGrpSpPr>
          <p:cNvPr id="12" name="Group 17"/>
          <p:cNvGrpSpPr/>
          <p:nvPr/>
        </p:nvGrpSpPr>
        <p:grpSpPr>
          <a:xfrm>
            <a:off x="3667722" y="25146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19" name="Oval 18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Tester</a:t>
              </a:r>
              <a:endParaRPr lang="en-US" sz="2000" kern="1200" dirty="0"/>
            </a:p>
          </p:txBody>
        </p:sp>
      </p:grpSp>
      <p:grpSp>
        <p:nvGrpSpPr>
          <p:cNvPr id="15" name="Group 20"/>
          <p:cNvGrpSpPr/>
          <p:nvPr/>
        </p:nvGrpSpPr>
        <p:grpSpPr>
          <a:xfrm>
            <a:off x="6172200" y="25146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22" name="Oval 21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Battery</a:t>
              </a:r>
              <a:endParaRPr lang="en-US" sz="2000" kern="1200" dirty="0"/>
            </a:p>
          </p:txBody>
        </p:sp>
      </p:grpSp>
      <p:grpSp>
        <p:nvGrpSpPr>
          <p:cNvPr id="18" name="Group 23"/>
          <p:cNvGrpSpPr/>
          <p:nvPr/>
        </p:nvGrpSpPr>
        <p:grpSpPr>
          <a:xfrm>
            <a:off x="1338561" y="26670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25" name="Oval 24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Chamber</a:t>
              </a:r>
              <a:endParaRPr lang="en-US" sz="2000" kern="1200" dirty="0"/>
            </a:p>
          </p:txBody>
        </p:sp>
      </p:grpSp>
      <p:grpSp>
        <p:nvGrpSpPr>
          <p:cNvPr id="21" name="Group 26"/>
          <p:cNvGrpSpPr/>
          <p:nvPr/>
        </p:nvGrpSpPr>
        <p:grpSpPr>
          <a:xfrm>
            <a:off x="3820122" y="26670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28" name="Oval 27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Tester</a:t>
              </a:r>
              <a:endParaRPr lang="en-US" sz="2000" kern="1200" dirty="0"/>
            </a:p>
          </p:txBody>
        </p:sp>
      </p:grpSp>
      <p:grpSp>
        <p:nvGrpSpPr>
          <p:cNvPr id="24" name="Group 29"/>
          <p:cNvGrpSpPr/>
          <p:nvPr/>
        </p:nvGrpSpPr>
        <p:grpSpPr>
          <a:xfrm>
            <a:off x="6324600" y="26670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31" name="Oval 30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Battery</a:t>
              </a:r>
              <a:endParaRPr lang="en-US" sz="2000" kern="1200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1447800" y="449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47800" y="48006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Schedule Log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86200" y="449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86200" y="48006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Schedule Log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477000" y="449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77000" y="48006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Schedule Log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9"/>
          <p:cNvGrpSpPr/>
          <p:nvPr/>
        </p:nvGrpSpPr>
        <p:grpSpPr>
          <a:xfrm>
            <a:off x="6854572" y="914400"/>
            <a:ext cx="864000" cy="864000"/>
            <a:chOff x="3512346" y="1346193"/>
            <a:chExt cx="1440649" cy="1371613"/>
          </a:xfrm>
        </p:grpSpPr>
        <p:sp>
          <p:nvSpPr>
            <p:cNvPr id="88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48" name="Group 93"/>
          <p:cNvGrpSpPr/>
          <p:nvPr/>
        </p:nvGrpSpPr>
        <p:grpSpPr>
          <a:xfrm>
            <a:off x="6858000" y="1371600"/>
            <a:ext cx="864000" cy="864000"/>
            <a:chOff x="3512346" y="1193792"/>
            <a:chExt cx="1440649" cy="1371613"/>
          </a:xfrm>
        </p:grpSpPr>
        <p:sp>
          <p:nvSpPr>
            <p:cNvPr id="49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6854572" y="1882718"/>
            <a:ext cx="864000" cy="864000"/>
            <a:chOff x="3512346" y="1193792"/>
            <a:chExt cx="1440649" cy="1371613"/>
          </a:xfrm>
        </p:grpSpPr>
        <p:sp>
          <p:nvSpPr>
            <p:cNvPr id="110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854572" y="2504618"/>
            <a:ext cx="864000" cy="864000"/>
            <a:chOff x="3512346" y="1346193"/>
            <a:chExt cx="1440649" cy="1371613"/>
          </a:xfrm>
        </p:grpSpPr>
        <p:sp>
          <p:nvSpPr>
            <p:cNvPr id="9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3" name="Group 89"/>
          <p:cNvGrpSpPr/>
          <p:nvPr/>
        </p:nvGrpSpPr>
        <p:grpSpPr>
          <a:xfrm>
            <a:off x="6883870" y="3096122"/>
            <a:ext cx="864000" cy="864000"/>
            <a:chOff x="3512346" y="1346193"/>
            <a:chExt cx="1440649" cy="1371613"/>
          </a:xfrm>
        </p:grpSpPr>
        <p:sp>
          <p:nvSpPr>
            <p:cNvPr id="9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9" name="Group 89"/>
          <p:cNvGrpSpPr/>
          <p:nvPr/>
        </p:nvGrpSpPr>
        <p:grpSpPr>
          <a:xfrm>
            <a:off x="6858000" y="3535418"/>
            <a:ext cx="864000" cy="864000"/>
            <a:chOff x="3512346" y="1346193"/>
            <a:chExt cx="1440649" cy="1371613"/>
          </a:xfrm>
        </p:grpSpPr>
        <p:sp>
          <p:nvSpPr>
            <p:cNvPr id="40" name="Oval 3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6" name="Group 89"/>
          <p:cNvGrpSpPr/>
          <p:nvPr/>
        </p:nvGrpSpPr>
        <p:grpSpPr>
          <a:xfrm>
            <a:off x="6883870" y="3902018"/>
            <a:ext cx="864000" cy="864000"/>
            <a:chOff x="3512346" y="1346193"/>
            <a:chExt cx="1440649" cy="1371613"/>
          </a:xfrm>
        </p:grpSpPr>
        <p:sp>
          <p:nvSpPr>
            <p:cNvPr id="9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1882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18827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0351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0" y="285247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285247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114800" y="533400"/>
            <a:ext cx="139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 </a:t>
            </a:r>
            <a:r>
              <a:rPr lang="en-US" altLang="zh-CN" b="1" dirty="0" smtClean="0"/>
              <a:t>Tasks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37" idx="2"/>
          </p:cNvCxnSpPr>
          <p:nvPr/>
        </p:nvCxnSpPr>
        <p:spPr>
          <a:xfrm flipH="1">
            <a:off x="6096000" y="3510218"/>
            <a:ext cx="762000" cy="2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8" idx="2"/>
          </p:cNvCxnSpPr>
          <p:nvPr/>
        </p:nvCxnSpPr>
        <p:spPr>
          <a:xfrm flipH="1">
            <a:off x="6096000" y="1346400"/>
            <a:ext cx="758572" cy="15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2"/>
            <a:endCxn id="52" idx="3"/>
          </p:cNvCxnSpPr>
          <p:nvPr/>
        </p:nvCxnSpPr>
        <p:spPr>
          <a:xfrm flipH="1">
            <a:off x="6096000" y="1803600"/>
            <a:ext cx="762000" cy="231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4" idx="2"/>
          </p:cNvCxnSpPr>
          <p:nvPr/>
        </p:nvCxnSpPr>
        <p:spPr>
          <a:xfrm flipH="1">
            <a:off x="6096000" y="2976818"/>
            <a:ext cx="762000" cy="42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89"/>
          <p:cNvGrpSpPr/>
          <p:nvPr/>
        </p:nvGrpSpPr>
        <p:grpSpPr>
          <a:xfrm>
            <a:off x="6858000" y="4449818"/>
            <a:ext cx="864000" cy="864000"/>
            <a:chOff x="3512346" y="1346193"/>
            <a:chExt cx="1440649" cy="1371613"/>
          </a:xfrm>
        </p:grpSpPr>
        <p:sp>
          <p:nvSpPr>
            <p:cNvPr id="6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76" name="Straight Arrow Connector 75"/>
          <p:cNvCxnSpPr>
            <a:stCxn id="40" idx="2"/>
          </p:cNvCxnSpPr>
          <p:nvPr/>
        </p:nvCxnSpPr>
        <p:spPr>
          <a:xfrm flipH="1" flipV="1">
            <a:off x="6096000" y="3916418"/>
            <a:ext cx="762000" cy="5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2"/>
          </p:cNvCxnSpPr>
          <p:nvPr/>
        </p:nvCxnSpPr>
        <p:spPr>
          <a:xfrm flipH="1" flipV="1">
            <a:off x="6096000" y="4663178"/>
            <a:ext cx="762000" cy="2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6" idx="2"/>
          </p:cNvCxnSpPr>
          <p:nvPr/>
        </p:nvCxnSpPr>
        <p:spPr>
          <a:xfrm flipH="1" flipV="1">
            <a:off x="6096000" y="5112758"/>
            <a:ext cx="762000" cy="15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1" idx="2"/>
          </p:cNvCxnSpPr>
          <p:nvPr/>
        </p:nvCxnSpPr>
        <p:spPr>
          <a:xfrm flipH="1" flipV="1">
            <a:off x="6096000" y="5562338"/>
            <a:ext cx="762000" cy="8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4" idx="2"/>
          </p:cNvCxnSpPr>
          <p:nvPr/>
        </p:nvCxnSpPr>
        <p:spPr>
          <a:xfrm flipH="1" flipV="1">
            <a:off x="6096000" y="6011918"/>
            <a:ext cx="762000" cy="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8" idx="1"/>
          </p:cNvCxnSpPr>
          <p:nvPr/>
        </p:nvCxnSpPr>
        <p:spPr>
          <a:xfrm flipH="1" flipV="1">
            <a:off x="6096002" y="4297420"/>
            <a:ext cx="888528" cy="50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62000" y="3593068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Waiting List</a:t>
            </a:r>
            <a:endParaRPr lang="en-US" b="1" dirty="0"/>
          </a:p>
        </p:txBody>
      </p:sp>
      <p:sp>
        <p:nvSpPr>
          <p:cNvPr id="2" name="左大括号 1"/>
          <p:cNvSpPr/>
          <p:nvPr/>
        </p:nvSpPr>
        <p:spPr>
          <a:xfrm>
            <a:off x="2198171" y="1333500"/>
            <a:ext cx="392629" cy="48164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" name="Group 89"/>
          <p:cNvGrpSpPr/>
          <p:nvPr/>
        </p:nvGrpSpPr>
        <p:grpSpPr>
          <a:xfrm>
            <a:off x="6883870" y="4836338"/>
            <a:ext cx="864000" cy="864000"/>
            <a:chOff x="3512346" y="1346193"/>
            <a:chExt cx="1440649" cy="1371613"/>
          </a:xfrm>
        </p:grpSpPr>
        <p:sp>
          <p:nvSpPr>
            <p:cNvPr id="10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3" name="Group 89"/>
          <p:cNvGrpSpPr/>
          <p:nvPr/>
        </p:nvGrpSpPr>
        <p:grpSpPr>
          <a:xfrm>
            <a:off x="6854572" y="5248138"/>
            <a:ext cx="864000" cy="864000"/>
            <a:chOff x="3512346" y="1346193"/>
            <a:chExt cx="1440649" cy="1371613"/>
          </a:xfrm>
        </p:grpSpPr>
        <p:sp>
          <p:nvSpPr>
            <p:cNvPr id="10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6" name="Group 89"/>
          <p:cNvGrpSpPr/>
          <p:nvPr/>
        </p:nvGrpSpPr>
        <p:grpSpPr>
          <a:xfrm>
            <a:off x="6858000" y="5669018"/>
            <a:ext cx="864000" cy="864000"/>
            <a:chOff x="3512346" y="1346193"/>
            <a:chExt cx="1440649" cy="1371613"/>
          </a:xfrm>
        </p:grpSpPr>
        <p:sp>
          <p:nvSpPr>
            <p:cNvPr id="10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12" name="Rectangle 51"/>
          <p:cNvSpPr/>
          <p:nvPr/>
        </p:nvSpPr>
        <p:spPr>
          <a:xfrm>
            <a:off x="5410202" y="2307667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13" name="Straight Arrow Connector 52"/>
          <p:cNvCxnSpPr>
            <a:stCxn id="110" idx="2"/>
            <a:endCxn id="112" idx="3"/>
          </p:cNvCxnSpPr>
          <p:nvPr/>
        </p:nvCxnSpPr>
        <p:spPr>
          <a:xfrm flipH="1">
            <a:off x="6096002" y="2314718"/>
            <a:ext cx="758570" cy="145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67"/>
          <p:cNvCxnSpPr>
            <a:stCxn id="112" idx="1"/>
            <a:endCxn id="43" idx="3"/>
          </p:cNvCxnSpPr>
          <p:nvPr/>
        </p:nvCxnSpPr>
        <p:spPr>
          <a:xfrm flipH="1" flipV="1">
            <a:off x="4495800" y="2035118"/>
            <a:ext cx="914402" cy="42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438400" y="1333500"/>
            <a:ext cx="142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Top Waiting Task</a:t>
            </a:r>
            <a:endParaRPr lang="en-US" sz="1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9"/>
          <p:cNvGrpSpPr/>
          <p:nvPr/>
        </p:nvGrpSpPr>
        <p:grpSpPr>
          <a:xfrm>
            <a:off x="6854572" y="914400"/>
            <a:ext cx="864000" cy="864000"/>
            <a:chOff x="3512346" y="1346193"/>
            <a:chExt cx="1440649" cy="1371613"/>
          </a:xfrm>
        </p:grpSpPr>
        <p:sp>
          <p:nvSpPr>
            <p:cNvPr id="88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48" name="Group 93"/>
          <p:cNvGrpSpPr/>
          <p:nvPr/>
        </p:nvGrpSpPr>
        <p:grpSpPr>
          <a:xfrm>
            <a:off x="6858000" y="1371600"/>
            <a:ext cx="864000" cy="864000"/>
            <a:chOff x="3512346" y="1193792"/>
            <a:chExt cx="1440649" cy="1371613"/>
          </a:xfrm>
        </p:grpSpPr>
        <p:sp>
          <p:nvSpPr>
            <p:cNvPr id="49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6854572" y="1882718"/>
            <a:ext cx="864000" cy="864000"/>
            <a:chOff x="3512346" y="1193792"/>
            <a:chExt cx="1440649" cy="1371613"/>
          </a:xfrm>
        </p:grpSpPr>
        <p:sp>
          <p:nvSpPr>
            <p:cNvPr id="110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854572" y="2504618"/>
            <a:ext cx="864000" cy="864000"/>
            <a:chOff x="3512346" y="1346193"/>
            <a:chExt cx="1440649" cy="1371613"/>
          </a:xfrm>
        </p:grpSpPr>
        <p:sp>
          <p:nvSpPr>
            <p:cNvPr id="9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3" name="Group 89"/>
          <p:cNvGrpSpPr/>
          <p:nvPr/>
        </p:nvGrpSpPr>
        <p:grpSpPr>
          <a:xfrm>
            <a:off x="6883870" y="3096122"/>
            <a:ext cx="864000" cy="864000"/>
            <a:chOff x="3512346" y="1346193"/>
            <a:chExt cx="1440649" cy="1371613"/>
          </a:xfrm>
        </p:grpSpPr>
        <p:sp>
          <p:nvSpPr>
            <p:cNvPr id="9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9" name="Group 89"/>
          <p:cNvGrpSpPr/>
          <p:nvPr/>
        </p:nvGrpSpPr>
        <p:grpSpPr>
          <a:xfrm>
            <a:off x="6858000" y="3535418"/>
            <a:ext cx="864000" cy="864000"/>
            <a:chOff x="3512346" y="1346193"/>
            <a:chExt cx="1440649" cy="1371613"/>
          </a:xfrm>
        </p:grpSpPr>
        <p:sp>
          <p:nvSpPr>
            <p:cNvPr id="40" name="Oval 3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6" name="Group 89"/>
          <p:cNvGrpSpPr/>
          <p:nvPr/>
        </p:nvGrpSpPr>
        <p:grpSpPr>
          <a:xfrm>
            <a:off x="6883870" y="3902018"/>
            <a:ext cx="864000" cy="864000"/>
            <a:chOff x="3512346" y="1346193"/>
            <a:chExt cx="1440649" cy="1371613"/>
          </a:xfrm>
        </p:grpSpPr>
        <p:sp>
          <p:nvSpPr>
            <p:cNvPr id="9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1882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18827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0351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0" y="285247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285247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096000" y="3510218"/>
            <a:ext cx="762000" cy="2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8" idx="2"/>
          </p:cNvCxnSpPr>
          <p:nvPr/>
        </p:nvCxnSpPr>
        <p:spPr>
          <a:xfrm flipH="1">
            <a:off x="6096000" y="1346400"/>
            <a:ext cx="758572" cy="15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2"/>
            <a:endCxn id="52" idx="3"/>
          </p:cNvCxnSpPr>
          <p:nvPr/>
        </p:nvCxnSpPr>
        <p:spPr>
          <a:xfrm flipH="1">
            <a:off x="6096000" y="1803600"/>
            <a:ext cx="762000" cy="231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096000" y="2976818"/>
            <a:ext cx="762000" cy="42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89"/>
          <p:cNvGrpSpPr/>
          <p:nvPr/>
        </p:nvGrpSpPr>
        <p:grpSpPr>
          <a:xfrm>
            <a:off x="6858000" y="4449818"/>
            <a:ext cx="864000" cy="864000"/>
            <a:chOff x="3512346" y="1346193"/>
            <a:chExt cx="1440649" cy="1371613"/>
          </a:xfrm>
        </p:grpSpPr>
        <p:sp>
          <p:nvSpPr>
            <p:cNvPr id="6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76" name="Straight Arrow Connector 75"/>
          <p:cNvCxnSpPr>
            <a:stCxn id="40" idx="2"/>
          </p:cNvCxnSpPr>
          <p:nvPr/>
        </p:nvCxnSpPr>
        <p:spPr>
          <a:xfrm flipH="1" flipV="1">
            <a:off x="6096000" y="3916418"/>
            <a:ext cx="762000" cy="5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2"/>
          </p:cNvCxnSpPr>
          <p:nvPr/>
        </p:nvCxnSpPr>
        <p:spPr>
          <a:xfrm flipH="1" flipV="1">
            <a:off x="6096000" y="4663178"/>
            <a:ext cx="762000" cy="2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6096000" y="5112758"/>
            <a:ext cx="762000" cy="15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6096000" y="5562338"/>
            <a:ext cx="762000" cy="8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6096000" y="6011918"/>
            <a:ext cx="762000" cy="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6096002" y="4297420"/>
            <a:ext cx="888528" cy="50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62000" y="3593068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Waiting List</a:t>
            </a:r>
            <a:endParaRPr lang="en-US" b="1" dirty="0"/>
          </a:p>
        </p:txBody>
      </p:sp>
      <p:sp>
        <p:nvSpPr>
          <p:cNvPr id="2" name="左大括号 1"/>
          <p:cNvSpPr/>
          <p:nvPr/>
        </p:nvSpPr>
        <p:spPr>
          <a:xfrm>
            <a:off x="2198171" y="1333500"/>
            <a:ext cx="392629" cy="48164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" name="Group 89"/>
          <p:cNvGrpSpPr/>
          <p:nvPr/>
        </p:nvGrpSpPr>
        <p:grpSpPr>
          <a:xfrm>
            <a:off x="6883870" y="4836338"/>
            <a:ext cx="864000" cy="864000"/>
            <a:chOff x="3512346" y="1346193"/>
            <a:chExt cx="1440649" cy="1371613"/>
          </a:xfrm>
        </p:grpSpPr>
        <p:sp>
          <p:nvSpPr>
            <p:cNvPr id="10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3" name="Group 89"/>
          <p:cNvGrpSpPr/>
          <p:nvPr/>
        </p:nvGrpSpPr>
        <p:grpSpPr>
          <a:xfrm>
            <a:off x="6854572" y="5248138"/>
            <a:ext cx="864000" cy="864000"/>
            <a:chOff x="3512346" y="1346193"/>
            <a:chExt cx="1440649" cy="1371613"/>
          </a:xfrm>
        </p:grpSpPr>
        <p:sp>
          <p:nvSpPr>
            <p:cNvPr id="10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6" name="Group 89"/>
          <p:cNvGrpSpPr/>
          <p:nvPr/>
        </p:nvGrpSpPr>
        <p:grpSpPr>
          <a:xfrm>
            <a:off x="6858000" y="5669018"/>
            <a:ext cx="864000" cy="864000"/>
            <a:chOff x="3512346" y="1346193"/>
            <a:chExt cx="1440649" cy="1371613"/>
          </a:xfrm>
        </p:grpSpPr>
        <p:sp>
          <p:nvSpPr>
            <p:cNvPr id="10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12" name="Rectangle 51"/>
          <p:cNvSpPr/>
          <p:nvPr/>
        </p:nvSpPr>
        <p:spPr>
          <a:xfrm>
            <a:off x="5410202" y="2307667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13" name="Straight Arrow Connector 52"/>
          <p:cNvCxnSpPr>
            <a:stCxn id="110" idx="2"/>
            <a:endCxn id="112" idx="3"/>
          </p:cNvCxnSpPr>
          <p:nvPr/>
        </p:nvCxnSpPr>
        <p:spPr>
          <a:xfrm flipH="1">
            <a:off x="6096002" y="2314718"/>
            <a:ext cx="758570" cy="145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67"/>
          <p:cNvCxnSpPr>
            <a:stCxn id="112" idx="1"/>
            <a:endCxn id="43" idx="3"/>
          </p:cNvCxnSpPr>
          <p:nvPr/>
        </p:nvCxnSpPr>
        <p:spPr>
          <a:xfrm flipH="1" flipV="1">
            <a:off x="4495800" y="2035118"/>
            <a:ext cx="914402" cy="42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438400" y="1333500"/>
            <a:ext cx="142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Top Waiting Task</a:t>
            </a:r>
            <a:endParaRPr lang="en-US" sz="14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4114800" y="533400"/>
            <a:ext cx="129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Order </a:t>
            </a:r>
            <a:r>
              <a:rPr lang="en-US" altLang="zh-CN" b="1" dirty="0" smtClean="0"/>
              <a:t>Tasks</a:t>
            </a:r>
            <a:endParaRPr lang="en-US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8001000" y="75033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Priority</a:t>
            </a:r>
            <a:endParaRPr lang="en-US" b="1" dirty="0"/>
          </a:p>
        </p:txBody>
      </p:sp>
      <p:sp>
        <p:nvSpPr>
          <p:cNvPr id="117" name="Down Arrow 122"/>
          <p:cNvSpPr/>
          <p:nvPr/>
        </p:nvSpPr>
        <p:spPr>
          <a:xfrm>
            <a:off x="8229600" y="1182872"/>
            <a:ext cx="381000" cy="53501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9"/>
          <p:cNvGrpSpPr/>
          <p:nvPr/>
        </p:nvGrpSpPr>
        <p:grpSpPr>
          <a:xfrm>
            <a:off x="6854572" y="914400"/>
            <a:ext cx="864000" cy="864000"/>
            <a:chOff x="3512346" y="1346193"/>
            <a:chExt cx="1440649" cy="1371613"/>
          </a:xfrm>
        </p:grpSpPr>
        <p:sp>
          <p:nvSpPr>
            <p:cNvPr id="88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48" name="Group 93"/>
          <p:cNvGrpSpPr/>
          <p:nvPr/>
        </p:nvGrpSpPr>
        <p:grpSpPr>
          <a:xfrm>
            <a:off x="6858000" y="1371600"/>
            <a:ext cx="864000" cy="864000"/>
            <a:chOff x="3512346" y="1193792"/>
            <a:chExt cx="1440649" cy="1371613"/>
          </a:xfrm>
        </p:grpSpPr>
        <p:sp>
          <p:nvSpPr>
            <p:cNvPr id="49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6854572" y="1882718"/>
            <a:ext cx="864000" cy="864000"/>
            <a:chOff x="3512346" y="1193792"/>
            <a:chExt cx="1440649" cy="1371613"/>
          </a:xfrm>
        </p:grpSpPr>
        <p:sp>
          <p:nvSpPr>
            <p:cNvPr id="110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854572" y="2504618"/>
            <a:ext cx="864000" cy="864000"/>
            <a:chOff x="3512346" y="1346193"/>
            <a:chExt cx="1440649" cy="1371613"/>
          </a:xfrm>
        </p:grpSpPr>
        <p:sp>
          <p:nvSpPr>
            <p:cNvPr id="9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3" name="Group 89"/>
          <p:cNvGrpSpPr/>
          <p:nvPr/>
        </p:nvGrpSpPr>
        <p:grpSpPr>
          <a:xfrm>
            <a:off x="6883870" y="3096122"/>
            <a:ext cx="864000" cy="864000"/>
            <a:chOff x="3512346" y="1346193"/>
            <a:chExt cx="1440649" cy="1371613"/>
          </a:xfrm>
        </p:grpSpPr>
        <p:sp>
          <p:nvSpPr>
            <p:cNvPr id="9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9" name="Group 89"/>
          <p:cNvGrpSpPr/>
          <p:nvPr/>
        </p:nvGrpSpPr>
        <p:grpSpPr>
          <a:xfrm>
            <a:off x="6858000" y="3535418"/>
            <a:ext cx="864000" cy="864000"/>
            <a:chOff x="3512346" y="1346193"/>
            <a:chExt cx="1440649" cy="1371613"/>
          </a:xfrm>
        </p:grpSpPr>
        <p:sp>
          <p:nvSpPr>
            <p:cNvPr id="40" name="Oval 3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6" name="Group 89"/>
          <p:cNvGrpSpPr/>
          <p:nvPr/>
        </p:nvGrpSpPr>
        <p:grpSpPr>
          <a:xfrm>
            <a:off x="6883870" y="3902018"/>
            <a:ext cx="864000" cy="864000"/>
            <a:chOff x="3512346" y="1346193"/>
            <a:chExt cx="1440649" cy="1371613"/>
          </a:xfrm>
        </p:grpSpPr>
        <p:sp>
          <p:nvSpPr>
            <p:cNvPr id="9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1882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18827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0351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0" y="285247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285247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096000" y="3510218"/>
            <a:ext cx="762000" cy="2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8" idx="2"/>
          </p:cNvCxnSpPr>
          <p:nvPr/>
        </p:nvCxnSpPr>
        <p:spPr>
          <a:xfrm flipH="1">
            <a:off x="6096000" y="1346400"/>
            <a:ext cx="758572" cy="15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2"/>
            <a:endCxn id="52" idx="3"/>
          </p:cNvCxnSpPr>
          <p:nvPr/>
        </p:nvCxnSpPr>
        <p:spPr>
          <a:xfrm flipH="1">
            <a:off x="6096000" y="1803600"/>
            <a:ext cx="762000" cy="231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096000" y="2976818"/>
            <a:ext cx="762000" cy="42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89"/>
          <p:cNvGrpSpPr/>
          <p:nvPr/>
        </p:nvGrpSpPr>
        <p:grpSpPr>
          <a:xfrm>
            <a:off x="6858000" y="4449818"/>
            <a:ext cx="864000" cy="864000"/>
            <a:chOff x="3512346" y="1346193"/>
            <a:chExt cx="1440649" cy="1371613"/>
          </a:xfrm>
        </p:grpSpPr>
        <p:sp>
          <p:nvSpPr>
            <p:cNvPr id="6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76" name="Straight Arrow Connector 75"/>
          <p:cNvCxnSpPr>
            <a:stCxn id="40" idx="2"/>
          </p:cNvCxnSpPr>
          <p:nvPr/>
        </p:nvCxnSpPr>
        <p:spPr>
          <a:xfrm flipH="1" flipV="1">
            <a:off x="6096000" y="3916418"/>
            <a:ext cx="762000" cy="5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2"/>
          </p:cNvCxnSpPr>
          <p:nvPr/>
        </p:nvCxnSpPr>
        <p:spPr>
          <a:xfrm flipH="1" flipV="1">
            <a:off x="6096000" y="4663178"/>
            <a:ext cx="762000" cy="2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6096000" y="5112758"/>
            <a:ext cx="762000" cy="15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6096000" y="5562338"/>
            <a:ext cx="762000" cy="8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6096000" y="6011918"/>
            <a:ext cx="762000" cy="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6096002" y="4297420"/>
            <a:ext cx="888528" cy="50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89"/>
          <p:cNvGrpSpPr/>
          <p:nvPr/>
        </p:nvGrpSpPr>
        <p:grpSpPr>
          <a:xfrm>
            <a:off x="6883870" y="4836338"/>
            <a:ext cx="864000" cy="864000"/>
            <a:chOff x="3512346" y="1346193"/>
            <a:chExt cx="1440649" cy="1371613"/>
          </a:xfrm>
        </p:grpSpPr>
        <p:sp>
          <p:nvSpPr>
            <p:cNvPr id="10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3" name="Group 89"/>
          <p:cNvGrpSpPr/>
          <p:nvPr/>
        </p:nvGrpSpPr>
        <p:grpSpPr>
          <a:xfrm>
            <a:off x="6854572" y="5248138"/>
            <a:ext cx="864000" cy="864000"/>
            <a:chOff x="3512346" y="1346193"/>
            <a:chExt cx="1440649" cy="1371613"/>
          </a:xfrm>
        </p:grpSpPr>
        <p:sp>
          <p:nvSpPr>
            <p:cNvPr id="10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6" name="Group 89"/>
          <p:cNvGrpSpPr/>
          <p:nvPr/>
        </p:nvGrpSpPr>
        <p:grpSpPr>
          <a:xfrm>
            <a:off x="6858000" y="5669018"/>
            <a:ext cx="864000" cy="864000"/>
            <a:chOff x="3512346" y="1346193"/>
            <a:chExt cx="1440649" cy="1371613"/>
          </a:xfrm>
        </p:grpSpPr>
        <p:sp>
          <p:nvSpPr>
            <p:cNvPr id="10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12" name="Rectangle 51"/>
          <p:cNvSpPr/>
          <p:nvPr/>
        </p:nvSpPr>
        <p:spPr>
          <a:xfrm>
            <a:off x="5410202" y="2307667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13" name="Straight Arrow Connector 52"/>
          <p:cNvCxnSpPr>
            <a:stCxn id="110" idx="2"/>
            <a:endCxn id="112" idx="3"/>
          </p:cNvCxnSpPr>
          <p:nvPr/>
        </p:nvCxnSpPr>
        <p:spPr>
          <a:xfrm flipH="1">
            <a:off x="6096002" y="2314718"/>
            <a:ext cx="758570" cy="145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67"/>
          <p:cNvCxnSpPr>
            <a:stCxn id="112" idx="1"/>
            <a:endCxn id="43" idx="3"/>
          </p:cNvCxnSpPr>
          <p:nvPr/>
        </p:nvCxnSpPr>
        <p:spPr>
          <a:xfrm flipH="1" flipV="1">
            <a:off x="4495800" y="2035118"/>
            <a:ext cx="914402" cy="42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001000" y="298346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Priority</a:t>
            </a:r>
            <a:endParaRPr lang="en-US" b="1" dirty="0"/>
          </a:p>
        </p:txBody>
      </p:sp>
      <p:sp>
        <p:nvSpPr>
          <p:cNvPr id="117" name="Down Arrow 122"/>
          <p:cNvSpPr/>
          <p:nvPr/>
        </p:nvSpPr>
        <p:spPr>
          <a:xfrm>
            <a:off x="8229600" y="3368618"/>
            <a:ext cx="381000" cy="316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114800" y="53340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Assign Assets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28003" y="4583668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Waiting </a:t>
            </a:r>
            <a:r>
              <a:rPr lang="en-US" b="1" dirty="0" smtClean="0"/>
              <a:t>List</a:t>
            </a:r>
            <a:endParaRPr lang="en-US" b="1" dirty="0" smtClean="0"/>
          </a:p>
        </p:txBody>
      </p:sp>
      <p:sp>
        <p:nvSpPr>
          <p:cNvPr id="119" name="左大括号 118"/>
          <p:cNvSpPr/>
          <p:nvPr/>
        </p:nvSpPr>
        <p:spPr>
          <a:xfrm>
            <a:off x="2198171" y="3368618"/>
            <a:ext cx="392629" cy="27813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2414954" y="3578423"/>
            <a:ext cx="142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Top Waiting Task</a:t>
            </a:r>
            <a:endParaRPr 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728003" y="1981200"/>
            <a:ext cx="114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Ready </a:t>
            </a:r>
            <a:r>
              <a:rPr lang="en-US" b="1" dirty="0" smtClean="0"/>
              <a:t>List</a:t>
            </a:r>
            <a:endParaRPr lang="en-US" b="1" dirty="0" smtClean="0"/>
          </a:p>
        </p:txBody>
      </p:sp>
      <p:sp>
        <p:nvSpPr>
          <p:cNvPr id="122" name="左大括号 121"/>
          <p:cNvSpPr/>
          <p:nvPr/>
        </p:nvSpPr>
        <p:spPr>
          <a:xfrm>
            <a:off x="2198171" y="1182872"/>
            <a:ext cx="392629" cy="20397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2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5418</TotalTime>
  <Words>456</Words>
  <Application>Microsoft Office PowerPoint</Application>
  <PresentationFormat>全屏显示(4:3)</PresentationFormat>
  <Paragraphs>373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 Chen(WH)</dc:creator>
  <cp:lastModifiedBy>陈黎安</cp:lastModifiedBy>
  <cp:revision>193</cp:revision>
  <dcterms:created xsi:type="dcterms:W3CDTF">2006-08-16T00:00:00Z</dcterms:created>
  <dcterms:modified xsi:type="dcterms:W3CDTF">2019-04-13T16:16:31Z</dcterms:modified>
</cp:coreProperties>
</file>