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2" r:id="rId6"/>
    <p:sldId id="267" r:id="rId7"/>
    <p:sldId id="263" r:id="rId8"/>
    <p:sldId id="264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BB726-B4AA-437F-9776-1FB3CA074112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37C12-5E07-45B0-A7E9-9BAA4E2BC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638800" y="2286000"/>
            <a:ext cx="470907" cy="550872"/>
            <a:chOff x="2845969" y="1756563"/>
            <a:chExt cx="470907" cy="550872"/>
          </a:xfrm>
        </p:grpSpPr>
        <p:sp>
          <p:nvSpPr>
            <p:cNvPr id="6" name="Right Arrow 5"/>
            <p:cNvSpPr/>
            <p:nvPr/>
          </p:nvSpPr>
          <p:spPr>
            <a:xfrm>
              <a:off x="2845969" y="1756563"/>
              <a:ext cx="470907" cy="5508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ight Arrow 4"/>
            <p:cNvSpPr/>
            <p:nvPr/>
          </p:nvSpPr>
          <p:spPr>
            <a:xfrm>
              <a:off x="2845969" y="1866737"/>
              <a:ext cx="329635" cy="330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29400" y="1752600"/>
            <a:ext cx="1752600" cy="1676407"/>
            <a:chOff x="3512346" y="1346193"/>
            <a:chExt cx="1440649" cy="1371613"/>
          </a:xfrm>
        </p:grpSpPr>
        <p:sp>
          <p:nvSpPr>
            <p:cNvPr id="9" name="Oval 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Scheduler</a:t>
              </a:r>
              <a:endParaRPr lang="en-US" sz="20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81000"/>
            <a:ext cx="1480839" cy="1480839"/>
            <a:chOff x="4615160" y="0"/>
            <a:chExt cx="1480839" cy="1480839"/>
          </a:xfrm>
        </p:grpSpPr>
        <p:sp>
          <p:nvSpPr>
            <p:cNvPr id="12" name="Oval 11"/>
            <p:cNvSpPr/>
            <p:nvPr/>
          </p:nvSpPr>
          <p:spPr>
            <a:xfrm>
              <a:off x="4615160" y="0"/>
              <a:ext cx="1480839" cy="14808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4832024" y="216864"/>
              <a:ext cx="1047111" cy="10471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Assets</a:t>
              </a:r>
              <a:endParaRPr lang="en-US" sz="20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05200" y="3352800"/>
            <a:ext cx="1440649" cy="1371613"/>
            <a:chOff x="3512346" y="1346193"/>
            <a:chExt cx="1440649" cy="1371613"/>
          </a:xfrm>
        </p:grpSpPr>
        <p:sp>
          <p:nvSpPr>
            <p:cNvPr id="15" name="Oval 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Requests</a:t>
              </a:r>
              <a:endParaRPr lang="en-US" sz="20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67000" y="3733800"/>
            <a:ext cx="470907" cy="550872"/>
            <a:chOff x="2845969" y="1756563"/>
            <a:chExt cx="470907" cy="550872"/>
          </a:xfrm>
        </p:grpSpPr>
        <p:sp>
          <p:nvSpPr>
            <p:cNvPr id="18" name="Right Arrow 17"/>
            <p:cNvSpPr/>
            <p:nvPr/>
          </p:nvSpPr>
          <p:spPr>
            <a:xfrm>
              <a:off x="2845969" y="1756563"/>
              <a:ext cx="470907" cy="5508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ight Arrow 4"/>
            <p:cNvSpPr/>
            <p:nvPr/>
          </p:nvSpPr>
          <p:spPr>
            <a:xfrm>
              <a:off x="2845969" y="1866737"/>
              <a:ext cx="329635" cy="330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10000" y="2133600"/>
            <a:ext cx="858887" cy="858887"/>
            <a:chOff x="1453979" y="1602556"/>
            <a:chExt cx="858887" cy="858887"/>
          </a:xfrm>
        </p:grpSpPr>
        <p:sp>
          <p:nvSpPr>
            <p:cNvPr id="21" name="Plus 20"/>
            <p:cNvSpPr/>
            <p:nvPr/>
          </p:nvSpPr>
          <p:spPr>
            <a:xfrm>
              <a:off x="1453979" y="1602556"/>
              <a:ext cx="858887" cy="858887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lus 4"/>
            <p:cNvSpPr/>
            <p:nvPr/>
          </p:nvSpPr>
          <p:spPr>
            <a:xfrm>
              <a:off x="1567824" y="1930994"/>
              <a:ext cx="631197" cy="202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8200" y="3276600"/>
            <a:ext cx="1480839" cy="1480839"/>
            <a:chOff x="1143003" y="2581687"/>
            <a:chExt cx="1480839" cy="1480839"/>
          </a:xfrm>
        </p:grpSpPr>
        <p:sp>
          <p:nvSpPr>
            <p:cNvPr id="24" name="Oval 23"/>
            <p:cNvSpPr/>
            <p:nvPr/>
          </p:nvSpPr>
          <p:spPr>
            <a:xfrm>
              <a:off x="1143003" y="2581687"/>
              <a:ext cx="1480839" cy="14808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4"/>
            <p:cNvSpPr/>
            <p:nvPr/>
          </p:nvSpPr>
          <p:spPr>
            <a:xfrm>
              <a:off x="1359867" y="2798551"/>
              <a:ext cx="1047111" cy="10471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Programs</a:t>
              </a:r>
              <a:endParaRPr lang="en-US" sz="2000" kern="12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229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4229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381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51816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5753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60807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5334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51054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53340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5905500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58674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5715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429000" y="3048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</a:t>
            </a:r>
            <a:endParaRPr lang="en-US" b="1" dirty="0"/>
          </a:p>
        </p:txBody>
      </p:sp>
      <p:sp>
        <p:nvSpPr>
          <p:cNvPr id="81" name="Oval 4"/>
          <p:cNvSpPr/>
          <p:nvPr/>
        </p:nvSpPr>
        <p:spPr>
          <a:xfrm>
            <a:off x="4712664" y="1436064"/>
            <a:ext cx="1047111" cy="10471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 dirty="0" smtClean="0"/>
              <a:t>Assets</a:t>
            </a:r>
            <a:endParaRPr lang="en-US" sz="900" kern="1200" dirty="0"/>
          </a:p>
        </p:txBody>
      </p:sp>
      <p:grpSp>
        <p:nvGrpSpPr>
          <p:cNvPr id="2" name="Group 93"/>
          <p:cNvGrpSpPr/>
          <p:nvPr/>
        </p:nvGrpSpPr>
        <p:grpSpPr>
          <a:xfrm>
            <a:off x="533400" y="4038600"/>
            <a:ext cx="685800" cy="685800"/>
            <a:chOff x="3512346" y="1193792"/>
            <a:chExt cx="1440649" cy="1371613"/>
          </a:xfrm>
        </p:grpSpPr>
        <p:sp>
          <p:nvSpPr>
            <p:cNvPr id="83" name="Oval 8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1</a:t>
              </a:r>
              <a:endParaRPr lang="en-US" sz="900" b="1" kern="1200" dirty="0"/>
            </a:p>
          </p:txBody>
        </p:sp>
      </p:grpSp>
      <p:grpSp>
        <p:nvGrpSpPr>
          <p:cNvPr id="3" name="Group 93"/>
          <p:cNvGrpSpPr/>
          <p:nvPr/>
        </p:nvGrpSpPr>
        <p:grpSpPr>
          <a:xfrm>
            <a:off x="1371600" y="4038600"/>
            <a:ext cx="685800" cy="685800"/>
            <a:chOff x="3512346" y="1193792"/>
            <a:chExt cx="1440649" cy="1371613"/>
          </a:xfrm>
        </p:grpSpPr>
        <p:sp>
          <p:nvSpPr>
            <p:cNvPr id="88" name="Oval 87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1</a:t>
              </a:r>
              <a:endParaRPr lang="en-US" sz="900" b="1" kern="1200" dirty="0"/>
            </a:p>
          </p:txBody>
        </p:sp>
      </p:grpSp>
      <p:grpSp>
        <p:nvGrpSpPr>
          <p:cNvPr id="6" name="Group 93"/>
          <p:cNvGrpSpPr/>
          <p:nvPr/>
        </p:nvGrpSpPr>
        <p:grpSpPr>
          <a:xfrm>
            <a:off x="4419600" y="1600200"/>
            <a:ext cx="685800" cy="685800"/>
            <a:chOff x="3512346" y="1193792"/>
            <a:chExt cx="1440649" cy="1371613"/>
          </a:xfrm>
        </p:grpSpPr>
        <p:sp>
          <p:nvSpPr>
            <p:cNvPr id="94" name="Oval 93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2</a:t>
              </a:r>
              <a:endParaRPr lang="en-US" sz="900" b="1" kern="1200" dirty="0"/>
            </a:p>
          </p:txBody>
        </p:sp>
      </p:grpSp>
      <p:grpSp>
        <p:nvGrpSpPr>
          <p:cNvPr id="7" name="Group 93"/>
          <p:cNvGrpSpPr/>
          <p:nvPr/>
        </p:nvGrpSpPr>
        <p:grpSpPr>
          <a:xfrm>
            <a:off x="4419600" y="2286000"/>
            <a:ext cx="685800" cy="685800"/>
            <a:chOff x="3512346" y="1193792"/>
            <a:chExt cx="1440649" cy="1371613"/>
          </a:xfrm>
        </p:grpSpPr>
        <p:sp>
          <p:nvSpPr>
            <p:cNvPr id="103" name="Oval 10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3</a:t>
              </a:r>
              <a:endParaRPr lang="en-US" sz="900" b="1" kern="1200" dirty="0"/>
            </a:p>
          </p:txBody>
        </p:sp>
      </p:grpSp>
      <p:grpSp>
        <p:nvGrpSpPr>
          <p:cNvPr id="8" name="Group 93"/>
          <p:cNvGrpSpPr/>
          <p:nvPr/>
        </p:nvGrpSpPr>
        <p:grpSpPr>
          <a:xfrm>
            <a:off x="5410200" y="1600200"/>
            <a:ext cx="685800" cy="685800"/>
            <a:chOff x="3512346" y="1193792"/>
            <a:chExt cx="1440649" cy="1371613"/>
          </a:xfrm>
        </p:grpSpPr>
        <p:sp>
          <p:nvSpPr>
            <p:cNvPr id="107" name="Oval 106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2</a:t>
              </a:r>
              <a:endParaRPr lang="en-US" sz="900" b="1" kern="1200" dirty="0"/>
            </a:p>
          </p:txBody>
        </p:sp>
      </p:grpSp>
      <p:grpSp>
        <p:nvGrpSpPr>
          <p:cNvPr id="9" name="Group 93"/>
          <p:cNvGrpSpPr/>
          <p:nvPr/>
        </p:nvGrpSpPr>
        <p:grpSpPr>
          <a:xfrm>
            <a:off x="5410200" y="2286000"/>
            <a:ext cx="685800" cy="685800"/>
            <a:chOff x="3512346" y="1193792"/>
            <a:chExt cx="1440649" cy="1371613"/>
          </a:xfrm>
        </p:grpSpPr>
        <p:sp>
          <p:nvSpPr>
            <p:cNvPr id="110" name="Oval 109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3</a:t>
              </a:r>
              <a:endParaRPr lang="en-US" sz="900" b="1" kern="1200" dirty="0"/>
            </a:p>
          </p:txBody>
        </p:sp>
      </p:grpSp>
      <p:grpSp>
        <p:nvGrpSpPr>
          <p:cNvPr id="10" name="Group 93"/>
          <p:cNvGrpSpPr/>
          <p:nvPr/>
        </p:nvGrpSpPr>
        <p:grpSpPr>
          <a:xfrm>
            <a:off x="5410200" y="3048000"/>
            <a:ext cx="685800" cy="685800"/>
            <a:chOff x="3512346" y="1193792"/>
            <a:chExt cx="1440649" cy="1371613"/>
          </a:xfrm>
        </p:grpSpPr>
        <p:sp>
          <p:nvSpPr>
            <p:cNvPr id="113" name="Oval 11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4</a:t>
              </a:r>
              <a:endParaRPr lang="en-US" sz="900" b="1" kern="1200" dirty="0"/>
            </a:p>
          </p:txBody>
        </p:sp>
      </p:grpSp>
      <p:grpSp>
        <p:nvGrpSpPr>
          <p:cNvPr id="11" name="Group 93"/>
          <p:cNvGrpSpPr/>
          <p:nvPr/>
        </p:nvGrpSpPr>
        <p:grpSpPr>
          <a:xfrm>
            <a:off x="2286000" y="4038600"/>
            <a:ext cx="685800" cy="685800"/>
            <a:chOff x="3512346" y="1193792"/>
            <a:chExt cx="1440649" cy="1371613"/>
          </a:xfrm>
        </p:grpSpPr>
        <p:sp>
          <p:nvSpPr>
            <p:cNvPr id="116" name="Oval 115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Chamber 1</a:t>
              </a:r>
              <a:endParaRPr lang="en-US" sz="900" b="1" kern="1200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3429000" y="4876800"/>
            <a:ext cx="3048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334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3716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34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3716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860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34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3716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860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00800" y="4301704"/>
            <a:ext cx="1828800" cy="19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400800" y="4300270"/>
            <a:ext cx="609600" cy="194096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3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/>
          <p:cNvSpPr/>
          <p:nvPr/>
        </p:nvSpPr>
        <p:spPr>
          <a:xfrm>
            <a:off x="1447800" y="39624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3733800" y="3962400"/>
            <a:ext cx="10668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32" name="Rectangle 231"/>
          <p:cNvSpPr/>
          <p:nvPr/>
        </p:nvSpPr>
        <p:spPr>
          <a:xfrm>
            <a:off x="2514600" y="3962400"/>
            <a:ext cx="1219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01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Event</a:t>
            </a:r>
            <a:endParaRPr lang="en-US" sz="28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3352800" y="457200"/>
            <a:ext cx="685800" cy="685800"/>
            <a:chOff x="3512346" y="1346193"/>
            <a:chExt cx="1440649" cy="1371613"/>
          </a:xfrm>
        </p:grpSpPr>
        <p:sp>
          <p:nvSpPr>
            <p:cNvPr id="63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3810000" y="1752600"/>
            <a:ext cx="990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63" idx="4"/>
            <a:endCxn id="69" idx="0"/>
          </p:cNvCxnSpPr>
          <p:nvPr/>
        </p:nvCxnSpPr>
        <p:spPr>
          <a:xfrm>
            <a:off x="3695700" y="11430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667000" y="1752600"/>
            <a:ext cx="990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Invalid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63" idx="4"/>
            <a:endCxn id="78" idx="0"/>
          </p:cNvCxnSpPr>
          <p:nvPr/>
        </p:nvCxnSpPr>
        <p:spPr>
          <a:xfrm flipH="1">
            <a:off x="3162300" y="1143000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447800" y="22860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733800" y="2286000"/>
            <a:ext cx="10668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97" name="Straight Connector 96"/>
          <p:cNvCxnSpPr>
            <a:stCxn id="99" idx="1"/>
            <a:endCxn id="93" idx="3"/>
          </p:cNvCxnSpPr>
          <p:nvPr/>
        </p:nvCxnSpPr>
        <p:spPr>
          <a:xfrm>
            <a:off x="2514600" y="2819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514600" y="2286000"/>
            <a:ext cx="1219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810000" y="41910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810000" y="45720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667000" y="45720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OnUpdated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667000" y="41910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524000" y="41910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OnUpdated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5715000" y="1905000"/>
            <a:ext cx="1295401" cy="71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78" idx="2"/>
            <a:endCxn id="193" idx="0"/>
          </p:cNvCxnSpPr>
          <p:nvPr/>
        </p:nvCxnSpPr>
        <p:spPr>
          <a:xfrm flipH="1">
            <a:off x="3124200" y="1981200"/>
            <a:ext cx="381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69" idx="2"/>
            <a:endCxn id="136" idx="0"/>
          </p:cNvCxnSpPr>
          <p:nvPr/>
        </p:nvCxnSpPr>
        <p:spPr>
          <a:xfrm flipH="1">
            <a:off x="4267200" y="1981200"/>
            <a:ext cx="381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38" idx="0"/>
            <a:endCxn id="141" idx="2"/>
          </p:cNvCxnSpPr>
          <p:nvPr/>
        </p:nvCxnSpPr>
        <p:spPr>
          <a:xfrm flipV="1">
            <a:off x="3124200" y="4419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37" idx="1"/>
            <a:endCxn id="138" idx="3"/>
          </p:cNvCxnSpPr>
          <p:nvPr/>
        </p:nvCxnSpPr>
        <p:spPr>
          <a:xfrm flipH="1">
            <a:off x="3581400" y="46863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6" idx="2"/>
            <a:endCxn id="137" idx="0"/>
          </p:cNvCxnSpPr>
          <p:nvPr/>
        </p:nvCxnSpPr>
        <p:spPr>
          <a:xfrm>
            <a:off x="4267200" y="4419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1" idx="1"/>
            <a:endCxn id="142" idx="3"/>
          </p:cNvCxnSpPr>
          <p:nvPr/>
        </p:nvCxnSpPr>
        <p:spPr>
          <a:xfrm flipH="1">
            <a:off x="2438400" y="43053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2667000" y="25146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OnInvalid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28600" y="2590800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Request</a:t>
            </a:r>
            <a:endParaRPr lang="en-US" sz="1400" b="1" dirty="0"/>
          </a:p>
        </p:txBody>
      </p:sp>
      <p:sp>
        <p:nvSpPr>
          <p:cNvPr id="239" name="TextBox 238"/>
          <p:cNvSpPr txBox="1"/>
          <p:nvPr/>
        </p:nvSpPr>
        <p:spPr>
          <a:xfrm>
            <a:off x="228600" y="4191000"/>
            <a:ext cx="818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Program</a:t>
            </a:r>
            <a:endParaRPr lang="en-US" sz="1400" b="1" dirty="0"/>
          </a:p>
        </p:txBody>
      </p:sp>
      <p:sp>
        <p:nvSpPr>
          <p:cNvPr id="241" name="TextBox 240"/>
          <p:cNvSpPr txBox="1"/>
          <p:nvPr/>
        </p:nvSpPr>
        <p:spPr>
          <a:xfrm>
            <a:off x="7239000" y="1524000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Scheduler</a:t>
            </a:r>
            <a:endParaRPr 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47800" y="5638800"/>
            <a:ext cx="818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Program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5638800"/>
            <a:ext cx="1135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Sub Program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886200" y="5638800"/>
            <a:ext cx="678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Recipe</a:t>
            </a:r>
            <a:endParaRPr lang="en-US" sz="1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Programs</a:t>
            </a:r>
            <a:endParaRPr lang="en-US" sz="2800" b="1" dirty="0"/>
          </a:p>
        </p:txBody>
      </p:sp>
      <p:sp>
        <p:nvSpPr>
          <p:cNvPr id="34" name="Rectangle 33"/>
          <p:cNvSpPr/>
          <p:nvPr/>
        </p:nvSpPr>
        <p:spPr>
          <a:xfrm>
            <a:off x="1524000" y="2286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24000" y="3200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24000" y="4191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10000" y="1295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810000" y="1866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810000" y="2438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10000" y="3009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10000" y="3581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4152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724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172200" y="13563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172200" y="22555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172200" y="18059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172200" y="2705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172200" y="315468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72200" y="36042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172200" y="45034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2200" y="40538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72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8" name="Straight Connector 57"/>
          <p:cNvCxnSpPr>
            <a:stCxn id="46" idx="1"/>
            <a:endCxn id="37" idx="3"/>
          </p:cNvCxnSpPr>
          <p:nvPr/>
        </p:nvCxnSpPr>
        <p:spPr>
          <a:xfrm flipH="1" flipV="1">
            <a:off x="4495800" y="1447800"/>
            <a:ext cx="1676400" cy="6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8" idx="1"/>
            <a:endCxn id="37" idx="3"/>
          </p:cNvCxnSpPr>
          <p:nvPr/>
        </p:nvCxnSpPr>
        <p:spPr>
          <a:xfrm flipH="1" flipV="1">
            <a:off x="4495800" y="1447800"/>
            <a:ext cx="1676400" cy="51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1"/>
            <a:endCxn id="38" idx="3"/>
          </p:cNvCxnSpPr>
          <p:nvPr/>
        </p:nvCxnSpPr>
        <p:spPr>
          <a:xfrm flipH="1" flipV="1">
            <a:off x="4495800" y="2019300"/>
            <a:ext cx="1676400" cy="38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1"/>
            <a:endCxn id="38" idx="3"/>
          </p:cNvCxnSpPr>
          <p:nvPr/>
        </p:nvCxnSpPr>
        <p:spPr>
          <a:xfrm flipH="1">
            <a:off x="4495800" y="1508760"/>
            <a:ext cx="1676400" cy="51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1"/>
            <a:endCxn id="39" idx="3"/>
          </p:cNvCxnSpPr>
          <p:nvPr/>
        </p:nvCxnSpPr>
        <p:spPr>
          <a:xfrm flipH="1" flipV="1">
            <a:off x="4495800" y="2590800"/>
            <a:ext cx="16764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1"/>
            <a:endCxn id="40" idx="3"/>
          </p:cNvCxnSpPr>
          <p:nvPr/>
        </p:nvCxnSpPr>
        <p:spPr>
          <a:xfrm flipH="1" flipV="1">
            <a:off x="4495800" y="3162300"/>
            <a:ext cx="1676400" cy="14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1" idx="1"/>
            <a:endCxn id="41" idx="3"/>
          </p:cNvCxnSpPr>
          <p:nvPr/>
        </p:nvCxnSpPr>
        <p:spPr>
          <a:xfrm flipH="1" flipV="1">
            <a:off x="4495800" y="3733800"/>
            <a:ext cx="167640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4206240"/>
            <a:ext cx="167640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655820"/>
            <a:ext cx="1676400" cy="22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6" idx="1"/>
            <a:endCxn id="92" idx="3"/>
          </p:cNvCxnSpPr>
          <p:nvPr/>
        </p:nvCxnSpPr>
        <p:spPr>
          <a:xfrm flipH="1">
            <a:off x="4495800" y="1508760"/>
            <a:ext cx="1676400" cy="397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5" idx="1"/>
            <a:endCxn id="92" idx="3"/>
          </p:cNvCxnSpPr>
          <p:nvPr/>
        </p:nvCxnSpPr>
        <p:spPr>
          <a:xfrm flipH="1">
            <a:off x="4495800" y="5105400"/>
            <a:ext cx="1676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92" idx="1"/>
            <a:endCxn id="36" idx="3"/>
          </p:cNvCxnSpPr>
          <p:nvPr/>
        </p:nvCxnSpPr>
        <p:spPr>
          <a:xfrm flipH="1" flipV="1">
            <a:off x="2209800" y="4343400"/>
            <a:ext cx="16002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810000" y="53340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209800" y="3352800"/>
            <a:ext cx="1600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7" idx="1"/>
            <a:endCxn id="34" idx="3"/>
          </p:cNvCxnSpPr>
          <p:nvPr/>
        </p:nvCxnSpPr>
        <p:spPr>
          <a:xfrm flipH="1">
            <a:off x="2209800" y="1447800"/>
            <a:ext cx="16002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8" idx="1"/>
            <a:endCxn id="34" idx="3"/>
          </p:cNvCxnSpPr>
          <p:nvPr/>
        </p:nvCxnSpPr>
        <p:spPr>
          <a:xfrm flipH="1">
            <a:off x="2209800" y="2019300"/>
            <a:ext cx="16002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9" idx="1"/>
            <a:endCxn id="34" idx="3"/>
          </p:cNvCxnSpPr>
          <p:nvPr/>
        </p:nvCxnSpPr>
        <p:spPr>
          <a:xfrm flipH="1" flipV="1">
            <a:off x="2209800" y="24384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0" idx="1"/>
            <a:endCxn id="34" idx="3"/>
          </p:cNvCxnSpPr>
          <p:nvPr/>
        </p:nvCxnSpPr>
        <p:spPr>
          <a:xfrm flipH="1" flipV="1">
            <a:off x="2209800" y="2438400"/>
            <a:ext cx="16002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1" idx="1"/>
            <a:endCxn id="34" idx="3"/>
          </p:cNvCxnSpPr>
          <p:nvPr/>
        </p:nvCxnSpPr>
        <p:spPr>
          <a:xfrm flipH="1" flipV="1">
            <a:off x="2209800" y="2438400"/>
            <a:ext cx="16002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 flipV="1">
            <a:off x="2209800" y="3352800"/>
            <a:ext cx="160020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71600" y="6019800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505200" y="6019800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 Program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6000" y="6019800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Recipe</a:t>
            </a:r>
            <a:endParaRPr lang="en-US" b="1" dirty="0"/>
          </a:p>
        </p:txBody>
      </p:sp>
      <p:sp>
        <p:nvSpPr>
          <p:cNvPr id="130" name="Rectangle 129"/>
          <p:cNvSpPr/>
          <p:nvPr/>
        </p:nvSpPr>
        <p:spPr>
          <a:xfrm>
            <a:off x="685800" y="17526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352800" y="7620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791200" y="9144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39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1527596" y="3200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4152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724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172200" y="45034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7230" y="40538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4206240"/>
            <a:ext cx="168143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655820"/>
            <a:ext cx="1676400" cy="22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213396" y="3352800"/>
            <a:ext cx="1596604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 flipV="1">
            <a:off x="2213396" y="3352800"/>
            <a:ext cx="1596604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71600" y="6019800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505200" y="6019800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 Program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6000" y="6019800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Recipe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413296" y="144780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4"/>
          </p:cNvCxnSpPr>
          <p:nvPr/>
        </p:nvCxnSpPr>
        <p:spPr>
          <a:xfrm>
            <a:off x="1870496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124200" y="3810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124200" y="68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24200" y="99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Priority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24200" y="12954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Shape 77"/>
          <p:cNvCxnSpPr>
            <a:stCxn id="73" idx="1"/>
            <a:endCxn id="56" idx="7"/>
          </p:cNvCxnSpPr>
          <p:nvPr/>
        </p:nvCxnSpPr>
        <p:spPr>
          <a:xfrm rot="10800000" flipV="1">
            <a:off x="2193786" y="495299"/>
            <a:ext cx="930415" cy="10864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78"/>
          <p:cNvCxnSpPr>
            <a:stCxn id="74" idx="1"/>
            <a:endCxn id="56" idx="7"/>
          </p:cNvCxnSpPr>
          <p:nvPr/>
        </p:nvCxnSpPr>
        <p:spPr>
          <a:xfrm rot="10800000" flipV="1">
            <a:off x="2193786" y="800099"/>
            <a:ext cx="930415" cy="7816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75" idx="1"/>
            <a:endCxn id="56" idx="7"/>
          </p:cNvCxnSpPr>
          <p:nvPr/>
        </p:nvCxnSpPr>
        <p:spPr>
          <a:xfrm rot="10800000" flipV="1">
            <a:off x="2193786" y="1104899"/>
            <a:ext cx="930415" cy="4768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>
            <a:stCxn id="76" idx="1"/>
            <a:endCxn id="56" idx="7"/>
          </p:cNvCxnSpPr>
          <p:nvPr/>
        </p:nvCxnSpPr>
        <p:spPr>
          <a:xfrm rot="10800000" flipV="1">
            <a:off x="2193786" y="1409699"/>
            <a:ext cx="930415" cy="1720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7162800" y="3657600"/>
            <a:ext cx="685800" cy="6858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162800" y="4572000"/>
            <a:ext cx="685800" cy="685800"/>
            <a:chOff x="3512346" y="1346193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863030" y="4000500"/>
            <a:ext cx="299770" cy="205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 flipV="1">
            <a:off x="6858000" y="4655820"/>
            <a:ext cx="304800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153400" y="25146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Status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153400" y="28194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Battery 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153400" y="31242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 Time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153400" y="34290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Raw Data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Shape 112"/>
          <p:cNvCxnSpPr>
            <a:stCxn id="109" idx="1"/>
            <a:endCxn id="91" idx="7"/>
          </p:cNvCxnSpPr>
          <p:nvPr/>
        </p:nvCxnSpPr>
        <p:spPr>
          <a:xfrm rot="10800000" flipV="1">
            <a:off x="7748168" y="2628899"/>
            <a:ext cx="405233" cy="11291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>
            <a:stCxn id="110" idx="1"/>
            <a:endCxn id="91" idx="7"/>
          </p:cNvCxnSpPr>
          <p:nvPr/>
        </p:nvCxnSpPr>
        <p:spPr>
          <a:xfrm rot="10800000" flipV="1">
            <a:off x="7748168" y="2933699"/>
            <a:ext cx="405233" cy="8243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hape 114"/>
          <p:cNvCxnSpPr>
            <a:stCxn id="111" idx="1"/>
            <a:endCxn id="91" idx="7"/>
          </p:cNvCxnSpPr>
          <p:nvPr/>
        </p:nvCxnSpPr>
        <p:spPr>
          <a:xfrm rot="10800000" flipV="1">
            <a:off x="7748168" y="3238499"/>
            <a:ext cx="405233" cy="5195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115"/>
          <p:cNvCxnSpPr>
            <a:stCxn id="112" idx="1"/>
            <a:endCxn id="91" idx="7"/>
          </p:cNvCxnSpPr>
          <p:nvPr/>
        </p:nvCxnSpPr>
        <p:spPr>
          <a:xfrm rot="10800000" flipV="1">
            <a:off x="7748168" y="3543299"/>
            <a:ext cx="405233" cy="2147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648200" y="3810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Total 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48200" y="68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Redo Rate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590800" y="32004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0" name="Shape 139"/>
          <p:cNvCxnSpPr>
            <a:stCxn id="75" idx="3"/>
            <a:endCxn id="136" idx="0"/>
          </p:cNvCxnSpPr>
          <p:nvPr/>
        </p:nvCxnSpPr>
        <p:spPr>
          <a:xfrm flipH="1">
            <a:off x="2971800" y="1104900"/>
            <a:ext cx="1371600" cy="2095500"/>
          </a:xfrm>
          <a:prstGeom prst="curvedConnector4">
            <a:avLst>
              <a:gd name="adj1" fmla="val -16667"/>
              <a:gd name="adj2" fmla="val 52727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62400" y="37338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19800" y="36576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Shape 50"/>
          <p:cNvCxnSpPr>
            <a:stCxn id="136" idx="3"/>
            <a:endCxn id="49" idx="0"/>
          </p:cNvCxnSpPr>
          <p:nvPr/>
        </p:nvCxnSpPr>
        <p:spPr>
          <a:xfrm>
            <a:off x="3352800" y="3314700"/>
            <a:ext cx="990600" cy="419100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49" idx="3"/>
            <a:endCxn id="50" idx="1"/>
          </p:cNvCxnSpPr>
          <p:nvPr/>
        </p:nvCxnSpPr>
        <p:spPr>
          <a:xfrm flipV="1">
            <a:off x="4724400" y="3771900"/>
            <a:ext cx="1295400" cy="762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9"/>
          <p:cNvGrpSpPr/>
          <p:nvPr/>
        </p:nvGrpSpPr>
        <p:grpSpPr>
          <a:xfrm>
            <a:off x="6858000" y="2530418"/>
            <a:ext cx="685800" cy="685800"/>
            <a:chOff x="3512346" y="930685"/>
            <a:chExt cx="1440649" cy="1371613"/>
          </a:xfrm>
        </p:grpSpPr>
        <p:sp>
          <p:nvSpPr>
            <p:cNvPr id="84" name="Oval 8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214" name="Group 89"/>
          <p:cNvGrpSpPr/>
          <p:nvPr/>
        </p:nvGrpSpPr>
        <p:grpSpPr>
          <a:xfrm>
            <a:off x="6858000" y="3063818"/>
            <a:ext cx="685800" cy="685800"/>
            <a:chOff x="3512346" y="1346193"/>
            <a:chExt cx="1440649" cy="1371613"/>
          </a:xfrm>
        </p:grpSpPr>
        <p:sp>
          <p:nvSpPr>
            <p:cNvPr id="215" name="Oval 2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76" name="Group 89"/>
          <p:cNvGrpSpPr/>
          <p:nvPr/>
        </p:nvGrpSpPr>
        <p:grpSpPr>
          <a:xfrm>
            <a:off x="6858000" y="3521018"/>
            <a:ext cx="685800" cy="685800"/>
            <a:chOff x="3512346" y="1346193"/>
            <a:chExt cx="1440649" cy="1371613"/>
          </a:xfrm>
        </p:grpSpPr>
        <p:sp>
          <p:nvSpPr>
            <p:cNvPr id="177" name="Oval 17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218" name="Straight Arrow Connector 217"/>
          <p:cNvCxnSpPr>
            <a:stCxn id="215" idx="2"/>
            <a:endCxn id="133" idx="3"/>
          </p:cNvCxnSpPr>
          <p:nvPr/>
        </p:nvCxnSpPr>
        <p:spPr>
          <a:xfrm flipH="1">
            <a:off x="6096000" y="3406718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34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Requests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2209800" y="16332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895600" y="1785670"/>
            <a:ext cx="914400" cy="24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>
            <a:off x="2895600" y="1485900"/>
            <a:ext cx="914400" cy="29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2"/>
          <p:cNvGrpSpPr/>
          <p:nvPr/>
        </p:nvGrpSpPr>
        <p:grpSpPr>
          <a:xfrm>
            <a:off x="609600" y="132847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1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6"/>
            <a:endCxn id="35" idx="1"/>
          </p:cNvCxnSpPr>
          <p:nvPr/>
        </p:nvCxnSpPr>
        <p:spPr>
          <a:xfrm>
            <a:off x="1524000" y="17856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89"/>
          <p:cNvGrpSpPr/>
          <p:nvPr/>
        </p:nvGrpSpPr>
        <p:grpSpPr>
          <a:xfrm>
            <a:off x="6858000" y="1143000"/>
            <a:ext cx="685800" cy="6858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6" name="Group 93"/>
          <p:cNvGrpSpPr/>
          <p:nvPr/>
        </p:nvGrpSpPr>
        <p:grpSpPr>
          <a:xfrm>
            <a:off x="6858000" y="1692218"/>
            <a:ext cx="685800" cy="685800"/>
            <a:chOff x="3512346" y="1193792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096000" y="14859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>
            <a:off x="6096000" y="203511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09800" y="28524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1"/>
            <a:endCxn id="59" idx="3"/>
          </p:cNvCxnSpPr>
          <p:nvPr/>
        </p:nvCxnSpPr>
        <p:spPr>
          <a:xfrm flipH="1">
            <a:off x="28956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52"/>
          <p:cNvGrpSpPr/>
          <p:nvPr/>
        </p:nvGrpSpPr>
        <p:grpSpPr>
          <a:xfrm>
            <a:off x="609600" y="2547670"/>
            <a:ext cx="914400" cy="914400"/>
            <a:chOff x="3512346" y="1346193"/>
            <a:chExt cx="1440649" cy="1371613"/>
          </a:xfrm>
        </p:grpSpPr>
        <p:sp>
          <p:nvSpPr>
            <p:cNvPr id="72" name="Oval 71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2</a:t>
              </a:r>
              <a:endParaRPr lang="en-US" sz="1200" b="1" kern="1200" dirty="0"/>
            </a:p>
          </p:txBody>
        </p:sp>
      </p:grpSp>
      <p:cxnSp>
        <p:nvCxnSpPr>
          <p:cNvPr id="82" name="Straight Arrow Connector 81"/>
          <p:cNvCxnSpPr>
            <a:stCxn id="72" idx="6"/>
            <a:endCxn id="59" idx="1"/>
          </p:cNvCxnSpPr>
          <p:nvPr/>
        </p:nvCxnSpPr>
        <p:spPr>
          <a:xfrm>
            <a:off x="1524000" y="30048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64" idx="3"/>
          </p:cNvCxnSpPr>
          <p:nvPr/>
        </p:nvCxnSpPr>
        <p:spPr>
          <a:xfrm flipH="1">
            <a:off x="6096000" y="2873318"/>
            <a:ext cx="762000" cy="131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52"/>
          <p:cNvGrpSpPr/>
          <p:nvPr/>
        </p:nvGrpSpPr>
        <p:grpSpPr>
          <a:xfrm>
            <a:off x="609600" y="3749618"/>
            <a:ext cx="914400" cy="914400"/>
            <a:chOff x="3512346" y="1346193"/>
            <a:chExt cx="1440649" cy="1371613"/>
          </a:xfrm>
        </p:grpSpPr>
        <p:sp>
          <p:nvSpPr>
            <p:cNvPr id="108" name="Oval 107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3</a:t>
              </a:r>
              <a:endParaRPr lang="en-US" sz="1200" b="1" kern="1200" dirty="0"/>
            </a:p>
          </p:txBody>
        </p:sp>
      </p:grpSp>
      <p:cxnSp>
        <p:nvCxnSpPr>
          <p:cNvPr id="119" name="Straight Arrow Connector 118"/>
          <p:cNvCxnSpPr>
            <a:stCxn id="108" idx="6"/>
          </p:cNvCxnSpPr>
          <p:nvPr/>
        </p:nvCxnSpPr>
        <p:spPr>
          <a:xfrm>
            <a:off x="1524000" y="420681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89"/>
          <p:cNvGrpSpPr/>
          <p:nvPr/>
        </p:nvGrpSpPr>
        <p:grpSpPr>
          <a:xfrm>
            <a:off x="6858000" y="3902018"/>
            <a:ext cx="685800" cy="685800"/>
            <a:chOff x="3512346" y="1346193"/>
            <a:chExt cx="1440649" cy="1371613"/>
          </a:xfrm>
        </p:grpSpPr>
        <p:sp>
          <p:nvSpPr>
            <p:cNvPr id="121" name="Oval 12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209800" y="4054418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9" name="Straight Connector 138"/>
          <p:cNvCxnSpPr>
            <a:stCxn id="128" idx="1"/>
            <a:endCxn id="127" idx="3"/>
          </p:cNvCxnSpPr>
          <p:nvPr/>
        </p:nvCxnSpPr>
        <p:spPr>
          <a:xfrm flipH="1">
            <a:off x="2895600" y="3749618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0" idx="1"/>
            <a:endCxn id="127" idx="3"/>
          </p:cNvCxnSpPr>
          <p:nvPr/>
        </p:nvCxnSpPr>
        <p:spPr>
          <a:xfrm flipH="1" flipV="1">
            <a:off x="2895600" y="4206818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29" idx="1"/>
            <a:endCxn id="127" idx="3"/>
          </p:cNvCxnSpPr>
          <p:nvPr/>
        </p:nvCxnSpPr>
        <p:spPr>
          <a:xfrm flipH="1" flipV="1">
            <a:off x="2895600" y="4206818"/>
            <a:ext cx="914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1" idx="1"/>
            <a:endCxn id="127" idx="3"/>
          </p:cNvCxnSpPr>
          <p:nvPr/>
        </p:nvCxnSpPr>
        <p:spPr>
          <a:xfrm flipH="1" flipV="1">
            <a:off x="2895600" y="4206818"/>
            <a:ext cx="91440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2" idx="1"/>
            <a:endCxn id="127" idx="3"/>
          </p:cNvCxnSpPr>
          <p:nvPr/>
        </p:nvCxnSpPr>
        <p:spPr>
          <a:xfrm flipH="1" flipV="1">
            <a:off x="2895600" y="4206818"/>
            <a:ext cx="9144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89"/>
          <p:cNvGrpSpPr/>
          <p:nvPr/>
        </p:nvGrpSpPr>
        <p:grpSpPr>
          <a:xfrm>
            <a:off x="6858000" y="4435418"/>
            <a:ext cx="685800" cy="685800"/>
            <a:chOff x="3512346" y="1346193"/>
            <a:chExt cx="1440649" cy="1371613"/>
          </a:xfrm>
        </p:grpSpPr>
        <p:sp>
          <p:nvSpPr>
            <p:cNvPr id="180" name="Oval 17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82" name="Group 89"/>
          <p:cNvGrpSpPr/>
          <p:nvPr/>
        </p:nvGrpSpPr>
        <p:grpSpPr>
          <a:xfrm>
            <a:off x="6858000" y="4816418"/>
            <a:ext cx="685800" cy="685800"/>
            <a:chOff x="3512346" y="1346193"/>
            <a:chExt cx="1440649" cy="1371613"/>
          </a:xfrm>
        </p:grpSpPr>
        <p:sp>
          <p:nvSpPr>
            <p:cNvPr id="183" name="Oval 1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85" name="Group 89"/>
          <p:cNvGrpSpPr/>
          <p:nvPr/>
        </p:nvGrpSpPr>
        <p:grpSpPr>
          <a:xfrm>
            <a:off x="6858000" y="5197418"/>
            <a:ext cx="685800" cy="685800"/>
            <a:chOff x="3512346" y="1346193"/>
            <a:chExt cx="1440649" cy="1371613"/>
          </a:xfrm>
        </p:grpSpPr>
        <p:sp>
          <p:nvSpPr>
            <p:cNvPr id="186" name="Oval 18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88" name="Group 89"/>
          <p:cNvGrpSpPr/>
          <p:nvPr/>
        </p:nvGrpSpPr>
        <p:grpSpPr>
          <a:xfrm>
            <a:off x="6858000" y="5654618"/>
            <a:ext cx="685800" cy="685800"/>
            <a:chOff x="3512346" y="1346193"/>
            <a:chExt cx="1440649" cy="1371613"/>
          </a:xfrm>
        </p:grpSpPr>
        <p:sp>
          <p:nvSpPr>
            <p:cNvPr id="189" name="Oval 18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191" name="Straight Arrow Connector 190"/>
          <p:cNvCxnSpPr>
            <a:stCxn id="177" idx="2"/>
            <a:endCxn id="135" idx="3"/>
          </p:cNvCxnSpPr>
          <p:nvPr/>
        </p:nvCxnSpPr>
        <p:spPr>
          <a:xfrm flipH="1">
            <a:off x="6096000" y="3863918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0" idx="2"/>
            <a:endCxn id="134" idx="3"/>
          </p:cNvCxnSpPr>
          <p:nvPr/>
        </p:nvCxnSpPr>
        <p:spPr>
          <a:xfrm flipH="1" flipV="1">
            <a:off x="6096000" y="4648778"/>
            <a:ext cx="762000" cy="12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2"/>
            <a:endCxn id="136" idx="3"/>
          </p:cNvCxnSpPr>
          <p:nvPr/>
        </p:nvCxnSpPr>
        <p:spPr>
          <a:xfrm flipH="1" flipV="1">
            <a:off x="6096000" y="5098358"/>
            <a:ext cx="762000" cy="6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2"/>
            <a:endCxn id="137" idx="3"/>
          </p:cNvCxnSpPr>
          <p:nvPr/>
        </p:nvCxnSpPr>
        <p:spPr>
          <a:xfrm flipH="1">
            <a:off x="6096000" y="5540318"/>
            <a:ext cx="76200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38" idx="3"/>
          </p:cNvCxnSpPr>
          <p:nvPr/>
        </p:nvCxnSpPr>
        <p:spPr>
          <a:xfrm flipH="1">
            <a:off x="6096000" y="599751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22" idx="1"/>
            <a:endCxn id="212" idx="3"/>
          </p:cNvCxnSpPr>
          <p:nvPr/>
        </p:nvCxnSpPr>
        <p:spPr>
          <a:xfrm flipH="1">
            <a:off x="6096000" y="4244918"/>
            <a:ext cx="862433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/>
          <p:nvPr/>
        </p:nvGrpSpPr>
        <p:grpSpPr>
          <a:xfrm>
            <a:off x="6858000" y="2530418"/>
            <a:ext cx="685800" cy="685800"/>
            <a:chOff x="3512346" y="930685"/>
            <a:chExt cx="1440649" cy="1371613"/>
          </a:xfrm>
        </p:grpSpPr>
        <p:sp>
          <p:nvSpPr>
            <p:cNvPr id="84" name="Oval 8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3" name="Group 89"/>
          <p:cNvGrpSpPr/>
          <p:nvPr/>
        </p:nvGrpSpPr>
        <p:grpSpPr>
          <a:xfrm>
            <a:off x="6858000" y="3063818"/>
            <a:ext cx="685800" cy="685800"/>
            <a:chOff x="3512346" y="1346193"/>
            <a:chExt cx="1440649" cy="1371613"/>
          </a:xfrm>
        </p:grpSpPr>
        <p:sp>
          <p:nvSpPr>
            <p:cNvPr id="215" name="Oval 2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6858000" y="3521018"/>
            <a:ext cx="685800" cy="685800"/>
            <a:chOff x="3512346" y="1346193"/>
            <a:chExt cx="1440649" cy="1371613"/>
          </a:xfrm>
        </p:grpSpPr>
        <p:sp>
          <p:nvSpPr>
            <p:cNvPr id="177" name="Oval 17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218" name="Straight Arrow Connector 217"/>
          <p:cNvCxnSpPr>
            <a:stCxn id="215" idx="2"/>
            <a:endCxn id="133" idx="3"/>
          </p:cNvCxnSpPr>
          <p:nvPr/>
        </p:nvCxnSpPr>
        <p:spPr>
          <a:xfrm flipH="1">
            <a:off x="6096000" y="3406718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34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Requests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2209800" y="16332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895600" y="1785670"/>
            <a:ext cx="914400" cy="24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>
            <a:off x="2895600" y="1485900"/>
            <a:ext cx="914400" cy="29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52"/>
          <p:cNvGrpSpPr/>
          <p:nvPr/>
        </p:nvGrpSpPr>
        <p:grpSpPr>
          <a:xfrm>
            <a:off x="609600" y="132847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1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6"/>
            <a:endCxn id="35" idx="1"/>
          </p:cNvCxnSpPr>
          <p:nvPr/>
        </p:nvCxnSpPr>
        <p:spPr>
          <a:xfrm>
            <a:off x="1524000" y="17856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89"/>
          <p:cNvGrpSpPr/>
          <p:nvPr/>
        </p:nvGrpSpPr>
        <p:grpSpPr>
          <a:xfrm>
            <a:off x="6858000" y="1143000"/>
            <a:ext cx="685800" cy="6858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9" name="Group 93"/>
          <p:cNvGrpSpPr/>
          <p:nvPr/>
        </p:nvGrpSpPr>
        <p:grpSpPr>
          <a:xfrm>
            <a:off x="6858000" y="1692218"/>
            <a:ext cx="685800" cy="685800"/>
            <a:chOff x="3512346" y="1193792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096000" y="14859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>
            <a:off x="6096000" y="203511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09800" y="28524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1"/>
            <a:endCxn id="59" idx="3"/>
          </p:cNvCxnSpPr>
          <p:nvPr/>
        </p:nvCxnSpPr>
        <p:spPr>
          <a:xfrm flipH="1">
            <a:off x="28956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52"/>
          <p:cNvGrpSpPr/>
          <p:nvPr/>
        </p:nvGrpSpPr>
        <p:grpSpPr>
          <a:xfrm>
            <a:off x="609600" y="2547670"/>
            <a:ext cx="914400" cy="914400"/>
            <a:chOff x="3512346" y="1346193"/>
            <a:chExt cx="1440649" cy="1371613"/>
          </a:xfrm>
        </p:grpSpPr>
        <p:sp>
          <p:nvSpPr>
            <p:cNvPr id="72" name="Oval 71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2</a:t>
              </a:r>
              <a:endParaRPr lang="en-US" sz="1200" b="1" kern="1200" dirty="0"/>
            </a:p>
          </p:txBody>
        </p:sp>
      </p:grpSp>
      <p:cxnSp>
        <p:nvCxnSpPr>
          <p:cNvPr id="82" name="Straight Arrow Connector 81"/>
          <p:cNvCxnSpPr>
            <a:stCxn id="72" idx="6"/>
            <a:endCxn id="59" idx="1"/>
          </p:cNvCxnSpPr>
          <p:nvPr/>
        </p:nvCxnSpPr>
        <p:spPr>
          <a:xfrm>
            <a:off x="1524000" y="30048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64" idx="3"/>
          </p:cNvCxnSpPr>
          <p:nvPr/>
        </p:nvCxnSpPr>
        <p:spPr>
          <a:xfrm flipH="1">
            <a:off x="6096000" y="2873318"/>
            <a:ext cx="762000" cy="131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2"/>
          <p:cNvGrpSpPr/>
          <p:nvPr/>
        </p:nvGrpSpPr>
        <p:grpSpPr>
          <a:xfrm>
            <a:off x="609600" y="3749618"/>
            <a:ext cx="914400" cy="914400"/>
            <a:chOff x="3512346" y="1346193"/>
            <a:chExt cx="1440649" cy="1371613"/>
          </a:xfrm>
        </p:grpSpPr>
        <p:sp>
          <p:nvSpPr>
            <p:cNvPr id="108" name="Oval 107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3</a:t>
              </a:r>
              <a:endParaRPr lang="en-US" sz="1200" b="1" kern="1200" dirty="0"/>
            </a:p>
          </p:txBody>
        </p:sp>
      </p:grpSp>
      <p:cxnSp>
        <p:nvCxnSpPr>
          <p:cNvPr id="119" name="Straight Arrow Connector 118"/>
          <p:cNvCxnSpPr>
            <a:stCxn id="108" idx="6"/>
          </p:cNvCxnSpPr>
          <p:nvPr/>
        </p:nvCxnSpPr>
        <p:spPr>
          <a:xfrm>
            <a:off x="1524000" y="420681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89"/>
          <p:cNvGrpSpPr/>
          <p:nvPr/>
        </p:nvGrpSpPr>
        <p:grpSpPr>
          <a:xfrm>
            <a:off x="6858000" y="3902018"/>
            <a:ext cx="685800" cy="685800"/>
            <a:chOff x="3512346" y="1346193"/>
            <a:chExt cx="1440649" cy="1371613"/>
          </a:xfrm>
        </p:grpSpPr>
        <p:sp>
          <p:nvSpPr>
            <p:cNvPr id="121" name="Oval 12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209800" y="4054418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9" name="Straight Connector 138"/>
          <p:cNvCxnSpPr>
            <a:stCxn id="128" idx="1"/>
            <a:endCxn id="127" idx="3"/>
          </p:cNvCxnSpPr>
          <p:nvPr/>
        </p:nvCxnSpPr>
        <p:spPr>
          <a:xfrm flipH="1">
            <a:off x="2895600" y="3749618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0" idx="1"/>
            <a:endCxn id="127" idx="3"/>
          </p:cNvCxnSpPr>
          <p:nvPr/>
        </p:nvCxnSpPr>
        <p:spPr>
          <a:xfrm flipH="1" flipV="1">
            <a:off x="2895600" y="4206818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29" idx="1"/>
            <a:endCxn id="127" idx="3"/>
          </p:cNvCxnSpPr>
          <p:nvPr/>
        </p:nvCxnSpPr>
        <p:spPr>
          <a:xfrm flipH="1" flipV="1">
            <a:off x="2895600" y="4206818"/>
            <a:ext cx="914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1" idx="1"/>
            <a:endCxn id="127" idx="3"/>
          </p:cNvCxnSpPr>
          <p:nvPr/>
        </p:nvCxnSpPr>
        <p:spPr>
          <a:xfrm flipH="1" flipV="1">
            <a:off x="2895600" y="4206818"/>
            <a:ext cx="91440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2" idx="1"/>
            <a:endCxn id="127" idx="3"/>
          </p:cNvCxnSpPr>
          <p:nvPr/>
        </p:nvCxnSpPr>
        <p:spPr>
          <a:xfrm flipH="1" flipV="1">
            <a:off x="2895600" y="4206818"/>
            <a:ext cx="9144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89"/>
          <p:cNvGrpSpPr/>
          <p:nvPr/>
        </p:nvGrpSpPr>
        <p:grpSpPr>
          <a:xfrm>
            <a:off x="6858000" y="4435418"/>
            <a:ext cx="685800" cy="685800"/>
            <a:chOff x="3512346" y="1346193"/>
            <a:chExt cx="1440649" cy="1371613"/>
          </a:xfrm>
        </p:grpSpPr>
        <p:sp>
          <p:nvSpPr>
            <p:cNvPr id="180" name="Oval 17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4" name="Group 89"/>
          <p:cNvGrpSpPr/>
          <p:nvPr/>
        </p:nvGrpSpPr>
        <p:grpSpPr>
          <a:xfrm>
            <a:off x="6858000" y="4816418"/>
            <a:ext cx="685800" cy="685800"/>
            <a:chOff x="3512346" y="1346193"/>
            <a:chExt cx="1440649" cy="1371613"/>
          </a:xfrm>
        </p:grpSpPr>
        <p:sp>
          <p:nvSpPr>
            <p:cNvPr id="183" name="Oval 1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5" name="Group 89"/>
          <p:cNvGrpSpPr/>
          <p:nvPr/>
        </p:nvGrpSpPr>
        <p:grpSpPr>
          <a:xfrm>
            <a:off x="6858000" y="5197418"/>
            <a:ext cx="685800" cy="685800"/>
            <a:chOff x="3512346" y="1346193"/>
            <a:chExt cx="1440649" cy="1371613"/>
          </a:xfrm>
        </p:grpSpPr>
        <p:sp>
          <p:nvSpPr>
            <p:cNvPr id="186" name="Oval 18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6" name="Group 89"/>
          <p:cNvGrpSpPr/>
          <p:nvPr/>
        </p:nvGrpSpPr>
        <p:grpSpPr>
          <a:xfrm>
            <a:off x="6858000" y="5654618"/>
            <a:ext cx="685800" cy="685800"/>
            <a:chOff x="3512346" y="1346193"/>
            <a:chExt cx="1440649" cy="1371613"/>
          </a:xfrm>
        </p:grpSpPr>
        <p:sp>
          <p:nvSpPr>
            <p:cNvPr id="189" name="Oval 18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191" name="Straight Arrow Connector 190"/>
          <p:cNvCxnSpPr>
            <a:stCxn id="177" idx="2"/>
            <a:endCxn id="135" idx="3"/>
          </p:cNvCxnSpPr>
          <p:nvPr/>
        </p:nvCxnSpPr>
        <p:spPr>
          <a:xfrm flipH="1">
            <a:off x="6096000" y="3863918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0" idx="2"/>
            <a:endCxn id="134" idx="3"/>
          </p:cNvCxnSpPr>
          <p:nvPr/>
        </p:nvCxnSpPr>
        <p:spPr>
          <a:xfrm flipH="1" flipV="1">
            <a:off x="6096000" y="4648778"/>
            <a:ext cx="762000" cy="12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2"/>
            <a:endCxn id="136" idx="3"/>
          </p:cNvCxnSpPr>
          <p:nvPr/>
        </p:nvCxnSpPr>
        <p:spPr>
          <a:xfrm flipH="1" flipV="1">
            <a:off x="6096000" y="5098358"/>
            <a:ext cx="762000" cy="6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2"/>
            <a:endCxn id="137" idx="3"/>
          </p:cNvCxnSpPr>
          <p:nvPr/>
        </p:nvCxnSpPr>
        <p:spPr>
          <a:xfrm flipH="1">
            <a:off x="6096000" y="5540318"/>
            <a:ext cx="76200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38" idx="3"/>
          </p:cNvCxnSpPr>
          <p:nvPr/>
        </p:nvCxnSpPr>
        <p:spPr>
          <a:xfrm flipH="1">
            <a:off x="6096000" y="599751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22" idx="1"/>
            <a:endCxn id="212" idx="3"/>
          </p:cNvCxnSpPr>
          <p:nvPr/>
        </p:nvCxnSpPr>
        <p:spPr>
          <a:xfrm flipH="1">
            <a:off x="6096000" y="4244918"/>
            <a:ext cx="862433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99" name="Group 89"/>
          <p:cNvGrpSpPr/>
          <p:nvPr/>
        </p:nvGrpSpPr>
        <p:grpSpPr>
          <a:xfrm>
            <a:off x="6858000" y="6019800"/>
            <a:ext cx="685800" cy="685800"/>
            <a:chOff x="3512346" y="1346193"/>
            <a:chExt cx="1440649" cy="1371613"/>
          </a:xfrm>
        </p:grpSpPr>
        <p:sp>
          <p:nvSpPr>
            <p:cNvPr id="100" name="Oval 9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102" name="Straight Arrow Connector 101"/>
          <p:cNvCxnSpPr>
            <a:stCxn id="100" idx="2"/>
            <a:endCxn id="138" idx="3"/>
          </p:cNvCxnSpPr>
          <p:nvPr/>
        </p:nvCxnSpPr>
        <p:spPr>
          <a:xfrm flipH="1" flipV="1">
            <a:off x="6096000" y="5997518"/>
            <a:ext cx="762000" cy="365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13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Assets</a:t>
            </a:r>
            <a:endParaRPr lang="en-US" sz="2800" b="1" dirty="0"/>
          </a:p>
        </p:txBody>
      </p:sp>
      <p:grpSp>
        <p:nvGrpSpPr>
          <p:cNvPr id="2" name="Group 5"/>
          <p:cNvGrpSpPr/>
          <p:nvPr/>
        </p:nvGrpSpPr>
        <p:grpSpPr>
          <a:xfrm>
            <a:off x="1033761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7" name="Oval 6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3515322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0" name="Oval 9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6" name="Group 11"/>
          <p:cNvGrpSpPr/>
          <p:nvPr/>
        </p:nvGrpSpPr>
        <p:grpSpPr>
          <a:xfrm>
            <a:off x="6019800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3" name="Oval 12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1186161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6" name="Oval 15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12" name="Group 17"/>
          <p:cNvGrpSpPr/>
          <p:nvPr/>
        </p:nvGrpSpPr>
        <p:grpSpPr>
          <a:xfrm>
            <a:off x="3667722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9" name="Oval 18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15" name="Group 20"/>
          <p:cNvGrpSpPr/>
          <p:nvPr/>
        </p:nvGrpSpPr>
        <p:grpSpPr>
          <a:xfrm>
            <a:off x="6172200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2" name="Oval 21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grpSp>
        <p:nvGrpSpPr>
          <p:cNvPr id="18" name="Group 23"/>
          <p:cNvGrpSpPr/>
          <p:nvPr/>
        </p:nvGrpSpPr>
        <p:grpSpPr>
          <a:xfrm>
            <a:off x="1338561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5" name="Oval 24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21" name="Group 26"/>
          <p:cNvGrpSpPr/>
          <p:nvPr/>
        </p:nvGrpSpPr>
        <p:grpSpPr>
          <a:xfrm>
            <a:off x="3820122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8" name="Oval 27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24" name="Group 29"/>
          <p:cNvGrpSpPr/>
          <p:nvPr/>
        </p:nvGrpSpPr>
        <p:grpSpPr>
          <a:xfrm>
            <a:off x="6324600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31" name="Oval 30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4478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478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862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862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770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770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114800" y="533400"/>
            <a:ext cx="139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 </a:t>
            </a:r>
            <a:r>
              <a:rPr lang="en-US" altLang="zh-CN" b="1" dirty="0" smtClean="0"/>
              <a:t>Tasks</a:t>
            </a:r>
            <a:endParaRPr lang="en-US" b="1" dirty="0"/>
          </a:p>
        </p:txBody>
      </p:sp>
      <p:grpSp>
        <p:nvGrpSpPr>
          <p:cNvPr id="33" name="Group 89"/>
          <p:cNvGrpSpPr/>
          <p:nvPr/>
        </p:nvGrpSpPr>
        <p:grpSpPr>
          <a:xfrm>
            <a:off x="6858000" y="2530418"/>
            <a:ext cx="685800" cy="685800"/>
            <a:chOff x="3512346" y="930685"/>
            <a:chExt cx="1440649" cy="1371613"/>
          </a:xfrm>
        </p:grpSpPr>
        <p:sp>
          <p:nvSpPr>
            <p:cNvPr id="34" name="Oval 3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36" name="Group 89"/>
          <p:cNvGrpSpPr/>
          <p:nvPr/>
        </p:nvGrpSpPr>
        <p:grpSpPr>
          <a:xfrm>
            <a:off x="6858000" y="3063818"/>
            <a:ext cx="685800" cy="685800"/>
            <a:chOff x="3512346" y="1346193"/>
            <a:chExt cx="1440649" cy="1371613"/>
          </a:xfrm>
        </p:grpSpPr>
        <p:sp>
          <p:nvSpPr>
            <p:cNvPr id="37" name="Oval 3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21018"/>
            <a:ext cx="685800" cy="6858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44" name="Straight Arrow Connector 43"/>
          <p:cNvCxnSpPr>
            <a:stCxn id="37" idx="2"/>
          </p:cNvCxnSpPr>
          <p:nvPr/>
        </p:nvCxnSpPr>
        <p:spPr>
          <a:xfrm flipH="1">
            <a:off x="6096000" y="3406718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89"/>
          <p:cNvGrpSpPr/>
          <p:nvPr/>
        </p:nvGrpSpPr>
        <p:grpSpPr>
          <a:xfrm>
            <a:off x="6858000" y="1143000"/>
            <a:ext cx="685800" cy="685800"/>
            <a:chOff x="3512346" y="1346193"/>
            <a:chExt cx="1440649" cy="1371613"/>
          </a:xfrm>
        </p:grpSpPr>
        <p:sp>
          <p:nvSpPr>
            <p:cNvPr id="46" name="Oval 4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692218"/>
            <a:ext cx="685800" cy="6858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51" name="Straight Arrow Connector 50"/>
          <p:cNvCxnSpPr>
            <a:stCxn id="46" idx="2"/>
          </p:cNvCxnSpPr>
          <p:nvPr/>
        </p:nvCxnSpPr>
        <p:spPr>
          <a:xfrm flipH="1">
            <a:off x="6096000" y="14859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</p:cNvCxnSpPr>
          <p:nvPr/>
        </p:nvCxnSpPr>
        <p:spPr>
          <a:xfrm flipH="1">
            <a:off x="6096000" y="203511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4" idx="2"/>
          </p:cNvCxnSpPr>
          <p:nvPr/>
        </p:nvCxnSpPr>
        <p:spPr>
          <a:xfrm flipH="1">
            <a:off x="6096000" y="2873318"/>
            <a:ext cx="762000" cy="131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89"/>
          <p:cNvGrpSpPr/>
          <p:nvPr/>
        </p:nvGrpSpPr>
        <p:grpSpPr>
          <a:xfrm>
            <a:off x="6858000" y="3902018"/>
            <a:ext cx="685800" cy="685800"/>
            <a:chOff x="3512346" y="1346193"/>
            <a:chExt cx="1440649" cy="1371613"/>
          </a:xfrm>
        </p:grpSpPr>
        <p:sp>
          <p:nvSpPr>
            <p:cNvPr id="57" name="Oval 5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59" name="Group 89"/>
          <p:cNvGrpSpPr/>
          <p:nvPr/>
        </p:nvGrpSpPr>
        <p:grpSpPr>
          <a:xfrm>
            <a:off x="6858000" y="4435418"/>
            <a:ext cx="685800" cy="6858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63" name="Group 89"/>
          <p:cNvGrpSpPr/>
          <p:nvPr/>
        </p:nvGrpSpPr>
        <p:grpSpPr>
          <a:xfrm>
            <a:off x="6858000" y="4816418"/>
            <a:ext cx="685800" cy="685800"/>
            <a:chOff x="3512346" y="1346193"/>
            <a:chExt cx="1440649" cy="1371613"/>
          </a:xfrm>
        </p:grpSpPr>
        <p:sp>
          <p:nvSpPr>
            <p:cNvPr id="66" name="Oval 6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70" name="Group 89"/>
          <p:cNvGrpSpPr/>
          <p:nvPr/>
        </p:nvGrpSpPr>
        <p:grpSpPr>
          <a:xfrm>
            <a:off x="6858000" y="5197418"/>
            <a:ext cx="685800" cy="685800"/>
            <a:chOff x="3512346" y="1346193"/>
            <a:chExt cx="1440649" cy="1371613"/>
          </a:xfrm>
        </p:grpSpPr>
        <p:sp>
          <p:nvSpPr>
            <p:cNvPr id="71" name="Oval 7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73" name="Group 89"/>
          <p:cNvGrpSpPr/>
          <p:nvPr/>
        </p:nvGrpSpPr>
        <p:grpSpPr>
          <a:xfrm>
            <a:off x="6858000" y="5654618"/>
            <a:ext cx="685800" cy="685800"/>
            <a:chOff x="3512346" y="1346193"/>
            <a:chExt cx="1440649" cy="1371613"/>
          </a:xfrm>
        </p:grpSpPr>
        <p:sp>
          <p:nvSpPr>
            <p:cNvPr id="74" name="Oval 73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>
            <a:off x="6096000" y="3863918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48778"/>
            <a:ext cx="762000" cy="12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6" idx="2"/>
          </p:cNvCxnSpPr>
          <p:nvPr/>
        </p:nvCxnSpPr>
        <p:spPr>
          <a:xfrm flipH="1" flipV="1">
            <a:off x="6096000" y="5098358"/>
            <a:ext cx="762000" cy="6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1" idx="2"/>
          </p:cNvCxnSpPr>
          <p:nvPr/>
        </p:nvCxnSpPr>
        <p:spPr>
          <a:xfrm flipH="1">
            <a:off x="6096000" y="5540318"/>
            <a:ext cx="76200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2"/>
          </p:cNvCxnSpPr>
          <p:nvPr/>
        </p:nvCxnSpPr>
        <p:spPr>
          <a:xfrm flipH="1">
            <a:off x="6096000" y="599751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8" idx="1"/>
          </p:cNvCxnSpPr>
          <p:nvPr/>
        </p:nvCxnSpPr>
        <p:spPr>
          <a:xfrm flipH="1">
            <a:off x="6096000" y="4244918"/>
            <a:ext cx="862433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9"/>
          <p:cNvGrpSpPr/>
          <p:nvPr/>
        </p:nvGrpSpPr>
        <p:grpSpPr>
          <a:xfrm>
            <a:off x="6858000" y="6019800"/>
            <a:ext cx="685800" cy="685800"/>
            <a:chOff x="3512346" y="1346193"/>
            <a:chExt cx="1440649" cy="1371613"/>
          </a:xfrm>
        </p:grpSpPr>
        <p:sp>
          <p:nvSpPr>
            <p:cNvPr id="83" name="Oval 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85" name="Straight Arrow Connector 84"/>
          <p:cNvCxnSpPr>
            <a:stCxn id="83" idx="2"/>
          </p:cNvCxnSpPr>
          <p:nvPr/>
        </p:nvCxnSpPr>
        <p:spPr>
          <a:xfrm flipH="1" flipV="1">
            <a:off x="6096000" y="5997518"/>
            <a:ext cx="762000" cy="365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/>
          <p:nvPr/>
        </p:nvGrpSpPr>
        <p:grpSpPr>
          <a:xfrm>
            <a:off x="6858000" y="1219200"/>
            <a:ext cx="685800" cy="685800"/>
            <a:chOff x="3512346" y="930685"/>
            <a:chExt cx="1440649" cy="1371613"/>
          </a:xfrm>
        </p:grpSpPr>
        <p:sp>
          <p:nvSpPr>
            <p:cNvPr id="84" name="Oval 8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3" name="Group 89"/>
          <p:cNvGrpSpPr/>
          <p:nvPr/>
        </p:nvGrpSpPr>
        <p:grpSpPr>
          <a:xfrm>
            <a:off x="6858000" y="4648200"/>
            <a:ext cx="685800" cy="685800"/>
            <a:chOff x="3512346" y="1346193"/>
            <a:chExt cx="1440649" cy="1371613"/>
          </a:xfrm>
        </p:grpSpPr>
        <p:sp>
          <p:nvSpPr>
            <p:cNvPr id="215" name="Oval 2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6858000" y="5105400"/>
            <a:ext cx="685800" cy="685800"/>
            <a:chOff x="3512346" y="1346193"/>
            <a:chExt cx="1440649" cy="1371613"/>
          </a:xfrm>
        </p:grpSpPr>
        <p:sp>
          <p:nvSpPr>
            <p:cNvPr id="177" name="Oval 17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218" name="Straight Arrow Connector 217"/>
          <p:cNvCxnSpPr>
            <a:stCxn id="215" idx="2"/>
            <a:endCxn id="133" idx="3"/>
          </p:cNvCxnSpPr>
          <p:nvPr/>
        </p:nvCxnSpPr>
        <p:spPr>
          <a:xfrm flipH="1">
            <a:off x="6096000" y="499110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104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229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4229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1049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2573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381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89"/>
          <p:cNvGrpSpPr/>
          <p:nvPr/>
        </p:nvGrpSpPr>
        <p:grpSpPr>
          <a:xfrm>
            <a:off x="6858000" y="914400"/>
            <a:ext cx="685800" cy="6858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8" name="Group 93"/>
          <p:cNvGrpSpPr/>
          <p:nvPr/>
        </p:nvGrpSpPr>
        <p:grpSpPr>
          <a:xfrm>
            <a:off x="6858000" y="4038600"/>
            <a:ext cx="685800" cy="685800"/>
            <a:chOff x="3512346" y="1193792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096000" y="12573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>
            <a:off x="6096000" y="43815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1541252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1541252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169365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64" idx="3"/>
          </p:cNvCxnSpPr>
          <p:nvPr/>
        </p:nvCxnSpPr>
        <p:spPr>
          <a:xfrm flipH="1">
            <a:off x="6096000" y="1562100"/>
            <a:ext cx="762000" cy="131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9"/>
          <p:cNvGrpSpPr/>
          <p:nvPr/>
        </p:nvGrpSpPr>
        <p:grpSpPr>
          <a:xfrm>
            <a:off x="6858000" y="5486400"/>
            <a:ext cx="685800" cy="685800"/>
            <a:chOff x="3512346" y="1346193"/>
            <a:chExt cx="1440649" cy="1371613"/>
          </a:xfrm>
        </p:grpSpPr>
        <p:sp>
          <p:nvSpPr>
            <p:cNvPr id="121" name="Oval 12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3810000" y="51816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5753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19812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25527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31242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60807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5334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21869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26365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3086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51054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53340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5905500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58674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2133600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32385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2705100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89"/>
          <p:cNvGrpSpPr/>
          <p:nvPr/>
        </p:nvGrpSpPr>
        <p:grpSpPr>
          <a:xfrm>
            <a:off x="6858000" y="6019800"/>
            <a:ext cx="685800" cy="685800"/>
            <a:chOff x="3512346" y="1346193"/>
            <a:chExt cx="1440649" cy="1371613"/>
          </a:xfrm>
        </p:grpSpPr>
        <p:sp>
          <p:nvSpPr>
            <p:cNvPr id="180" name="Oval 17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1" name="Group 89"/>
          <p:cNvGrpSpPr/>
          <p:nvPr/>
        </p:nvGrpSpPr>
        <p:grpSpPr>
          <a:xfrm>
            <a:off x="6858000" y="2057400"/>
            <a:ext cx="685800" cy="685800"/>
            <a:chOff x="3512346" y="1346193"/>
            <a:chExt cx="1440649" cy="1371613"/>
          </a:xfrm>
        </p:grpSpPr>
        <p:sp>
          <p:nvSpPr>
            <p:cNvPr id="183" name="Oval 1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2" name="Group 89"/>
          <p:cNvGrpSpPr/>
          <p:nvPr/>
        </p:nvGrpSpPr>
        <p:grpSpPr>
          <a:xfrm>
            <a:off x="6858000" y="2438400"/>
            <a:ext cx="685800" cy="685800"/>
            <a:chOff x="3512346" y="1346193"/>
            <a:chExt cx="1440649" cy="1371613"/>
          </a:xfrm>
        </p:grpSpPr>
        <p:sp>
          <p:nvSpPr>
            <p:cNvPr id="186" name="Oval 18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3" name="Group 89"/>
          <p:cNvGrpSpPr/>
          <p:nvPr/>
        </p:nvGrpSpPr>
        <p:grpSpPr>
          <a:xfrm>
            <a:off x="6858000" y="2895600"/>
            <a:ext cx="685800" cy="685800"/>
            <a:chOff x="3512346" y="1346193"/>
            <a:chExt cx="1440649" cy="1371613"/>
          </a:xfrm>
        </p:grpSpPr>
        <p:sp>
          <p:nvSpPr>
            <p:cNvPr id="189" name="Oval 18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191" name="Straight Arrow Connector 190"/>
          <p:cNvCxnSpPr>
            <a:stCxn id="177" idx="2"/>
            <a:endCxn id="135" idx="3"/>
          </p:cNvCxnSpPr>
          <p:nvPr/>
        </p:nvCxnSpPr>
        <p:spPr>
          <a:xfrm flipH="1">
            <a:off x="6096000" y="54483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0" idx="2"/>
            <a:endCxn id="134" idx="3"/>
          </p:cNvCxnSpPr>
          <p:nvPr/>
        </p:nvCxnSpPr>
        <p:spPr>
          <a:xfrm flipH="1" flipV="1">
            <a:off x="6096000" y="6233160"/>
            <a:ext cx="762000" cy="12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2"/>
            <a:endCxn id="136" idx="3"/>
          </p:cNvCxnSpPr>
          <p:nvPr/>
        </p:nvCxnSpPr>
        <p:spPr>
          <a:xfrm flipH="1" flipV="1">
            <a:off x="6096000" y="2339340"/>
            <a:ext cx="762000" cy="6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2"/>
            <a:endCxn id="137" idx="3"/>
          </p:cNvCxnSpPr>
          <p:nvPr/>
        </p:nvCxnSpPr>
        <p:spPr>
          <a:xfrm flipH="1">
            <a:off x="6096000" y="2781300"/>
            <a:ext cx="76200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38" idx="3"/>
          </p:cNvCxnSpPr>
          <p:nvPr/>
        </p:nvCxnSpPr>
        <p:spPr>
          <a:xfrm flipH="1">
            <a:off x="6096000" y="32385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22" idx="1"/>
            <a:endCxn id="212" idx="3"/>
          </p:cNvCxnSpPr>
          <p:nvPr/>
        </p:nvCxnSpPr>
        <p:spPr>
          <a:xfrm flipH="1">
            <a:off x="6096000" y="5829300"/>
            <a:ext cx="862433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5715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4" name="Group 89"/>
          <p:cNvGrpSpPr/>
          <p:nvPr/>
        </p:nvGrpSpPr>
        <p:grpSpPr>
          <a:xfrm>
            <a:off x="6858000" y="3260782"/>
            <a:ext cx="685800" cy="685800"/>
            <a:chOff x="3512346" y="1346193"/>
            <a:chExt cx="1440649" cy="1371613"/>
          </a:xfrm>
        </p:grpSpPr>
        <p:sp>
          <p:nvSpPr>
            <p:cNvPr id="100" name="Oval 9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102" name="Straight Arrow Connector 101"/>
          <p:cNvCxnSpPr>
            <a:stCxn id="100" idx="2"/>
            <a:endCxn id="138" idx="3"/>
          </p:cNvCxnSpPr>
          <p:nvPr/>
        </p:nvCxnSpPr>
        <p:spPr>
          <a:xfrm flipH="1" flipV="1">
            <a:off x="6096000" y="3238500"/>
            <a:ext cx="762000" cy="365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29000" y="304800"/>
            <a:ext cx="54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Remove the Completed Tasks and then Reorder the rest</a:t>
            </a:r>
            <a:endParaRPr lang="en-US" b="1" dirty="0"/>
          </a:p>
        </p:txBody>
      </p:sp>
      <p:sp>
        <p:nvSpPr>
          <p:cNvPr id="78" name="Rectangle 77"/>
          <p:cNvSpPr/>
          <p:nvPr/>
        </p:nvSpPr>
        <p:spPr>
          <a:xfrm>
            <a:off x="2438400" y="762000"/>
            <a:ext cx="5562600" cy="32004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229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4229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381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51816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5753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60807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5334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51054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53340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5905500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58674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5715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429000" y="3048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Assign Assets</a:t>
            </a:r>
            <a:endParaRPr lang="en-US" b="1" dirty="0"/>
          </a:p>
        </p:txBody>
      </p:sp>
      <p:sp>
        <p:nvSpPr>
          <p:cNvPr id="81" name="Oval 4"/>
          <p:cNvSpPr/>
          <p:nvPr/>
        </p:nvSpPr>
        <p:spPr>
          <a:xfrm>
            <a:off x="4712664" y="1436064"/>
            <a:ext cx="1047111" cy="10471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 dirty="0" smtClean="0"/>
              <a:t>Assets</a:t>
            </a:r>
            <a:endParaRPr lang="en-US" sz="900" kern="1200" dirty="0"/>
          </a:p>
        </p:txBody>
      </p:sp>
      <p:grpSp>
        <p:nvGrpSpPr>
          <p:cNvPr id="82" name="Group 93"/>
          <p:cNvGrpSpPr/>
          <p:nvPr/>
        </p:nvGrpSpPr>
        <p:grpSpPr>
          <a:xfrm>
            <a:off x="4419600" y="914400"/>
            <a:ext cx="685800" cy="685800"/>
            <a:chOff x="3512346" y="1193792"/>
            <a:chExt cx="1440649" cy="1371613"/>
          </a:xfrm>
        </p:grpSpPr>
        <p:sp>
          <p:nvSpPr>
            <p:cNvPr id="83" name="Oval 8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1</a:t>
              </a:r>
              <a:endParaRPr lang="en-US" sz="900" b="1" kern="1200" dirty="0"/>
            </a:p>
          </p:txBody>
        </p:sp>
      </p:grpSp>
      <p:grpSp>
        <p:nvGrpSpPr>
          <p:cNvPr id="87" name="Group 93"/>
          <p:cNvGrpSpPr/>
          <p:nvPr/>
        </p:nvGrpSpPr>
        <p:grpSpPr>
          <a:xfrm>
            <a:off x="5410200" y="914400"/>
            <a:ext cx="685800" cy="685800"/>
            <a:chOff x="3512346" y="1193792"/>
            <a:chExt cx="1440649" cy="1371613"/>
          </a:xfrm>
        </p:grpSpPr>
        <p:sp>
          <p:nvSpPr>
            <p:cNvPr id="88" name="Oval 87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1</a:t>
              </a:r>
              <a:endParaRPr lang="en-US" sz="900" b="1" kern="1200" dirty="0"/>
            </a:p>
          </p:txBody>
        </p:sp>
      </p:grpSp>
      <p:grpSp>
        <p:nvGrpSpPr>
          <p:cNvPr id="92" name="Group 93"/>
          <p:cNvGrpSpPr/>
          <p:nvPr/>
        </p:nvGrpSpPr>
        <p:grpSpPr>
          <a:xfrm>
            <a:off x="4419600" y="1600200"/>
            <a:ext cx="685800" cy="685800"/>
            <a:chOff x="3512346" y="1193792"/>
            <a:chExt cx="1440649" cy="1371613"/>
          </a:xfrm>
        </p:grpSpPr>
        <p:sp>
          <p:nvSpPr>
            <p:cNvPr id="94" name="Oval 93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2</a:t>
              </a:r>
              <a:endParaRPr lang="en-US" sz="900" b="1" kern="1200" dirty="0"/>
            </a:p>
          </p:txBody>
        </p:sp>
      </p:grpSp>
      <p:grpSp>
        <p:nvGrpSpPr>
          <p:cNvPr id="99" name="Group 93"/>
          <p:cNvGrpSpPr/>
          <p:nvPr/>
        </p:nvGrpSpPr>
        <p:grpSpPr>
          <a:xfrm>
            <a:off x="4419600" y="2286000"/>
            <a:ext cx="685800" cy="685800"/>
            <a:chOff x="3512346" y="1193792"/>
            <a:chExt cx="1440649" cy="1371613"/>
          </a:xfrm>
        </p:grpSpPr>
        <p:sp>
          <p:nvSpPr>
            <p:cNvPr id="103" name="Oval 10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3</a:t>
              </a:r>
              <a:endParaRPr lang="en-US" sz="900" b="1" kern="1200" dirty="0"/>
            </a:p>
          </p:txBody>
        </p:sp>
      </p:grpSp>
      <p:grpSp>
        <p:nvGrpSpPr>
          <p:cNvPr id="105" name="Group 93"/>
          <p:cNvGrpSpPr/>
          <p:nvPr/>
        </p:nvGrpSpPr>
        <p:grpSpPr>
          <a:xfrm>
            <a:off x="5410200" y="1600200"/>
            <a:ext cx="685800" cy="685800"/>
            <a:chOff x="3512346" y="1193792"/>
            <a:chExt cx="1440649" cy="1371613"/>
          </a:xfrm>
        </p:grpSpPr>
        <p:sp>
          <p:nvSpPr>
            <p:cNvPr id="107" name="Oval 106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2</a:t>
              </a:r>
              <a:endParaRPr lang="en-US" sz="9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5410200" y="2286000"/>
            <a:ext cx="685800" cy="685800"/>
            <a:chOff x="3512346" y="1193792"/>
            <a:chExt cx="1440649" cy="1371613"/>
          </a:xfrm>
        </p:grpSpPr>
        <p:sp>
          <p:nvSpPr>
            <p:cNvPr id="110" name="Oval 109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3</a:t>
              </a:r>
              <a:endParaRPr lang="en-US" sz="900" b="1" kern="1200" dirty="0"/>
            </a:p>
          </p:txBody>
        </p:sp>
      </p:grpSp>
      <p:grpSp>
        <p:nvGrpSpPr>
          <p:cNvPr id="112" name="Group 93"/>
          <p:cNvGrpSpPr/>
          <p:nvPr/>
        </p:nvGrpSpPr>
        <p:grpSpPr>
          <a:xfrm>
            <a:off x="5410200" y="3048000"/>
            <a:ext cx="685800" cy="685800"/>
            <a:chOff x="3512346" y="1193792"/>
            <a:chExt cx="1440649" cy="1371613"/>
          </a:xfrm>
        </p:grpSpPr>
        <p:sp>
          <p:nvSpPr>
            <p:cNvPr id="113" name="Oval 11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4</a:t>
              </a:r>
              <a:endParaRPr lang="en-US" sz="900" b="1" kern="1200" dirty="0"/>
            </a:p>
          </p:txBody>
        </p:sp>
      </p:grpSp>
      <p:grpSp>
        <p:nvGrpSpPr>
          <p:cNvPr id="115" name="Group 93"/>
          <p:cNvGrpSpPr/>
          <p:nvPr/>
        </p:nvGrpSpPr>
        <p:grpSpPr>
          <a:xfrm>
            <a:off x="6400800" y="914400"/>
            <a:ext cx="685800" cy="685800"/>
            <a:chOff x="3512346" y="1193792"/>
            <a:chExt cx="1440649" cy="1371613"/>
          </a:xfrm>
        </p:grpSpPr>
        <p:sp>
          <p:nvSpPr>
            <p:cNvPr id="116" name="Oval 115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Chamber 1</a:t>
              </a:r>
              <a:endParaRPr lang="en-US" sz="900" b="1" kern="1200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3429000" y="3962400"/>
            <a:ext cx="3048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6934200" y="335280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23" name="Down Arrow 122"/>
          <p:cNvSpPr/>
          <p:nvPr/>
        </p:nvSpPr>
        <p:spPr>
          <a:xfrm>
            <a:off x="7162800" y="3962400"/>
            <a:ext cx="381000" cy="23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334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3716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/>
          <p:cNvCxnSpPr>
            <a:stCxn id="83" idx="2"/>
            <a:endCxn id="127" idx="0"/>
          </p:cNvCxnSpPr>
          <p:nvPr/>
        </p:nvCxnSpPr>
        <p:spPr>
          <a:xfrm rot="10800000" flipV="1">
            <a:off x="876300" y="1257300"/>
            <a:ext cx="35433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1"/>
          <p:cNvCxnSpPr>
            <a:stCxn id="88" idx="2"/>
            <a:endCxn id="139" idx="0"/>
          </p:cNvCxnSpPr>
          <p:nvPr/>
        </p:nvCxnSpPr>
        <p:spPr>
          <a:xfrm rot="10800000" flipV="1">
            <a:off x="1714500" y="1257300"/>
            <a:ext cx="36957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41"/>
          <p:cNvCxnSpPr>
            <a:stCxn id="116" idx="2"/>
            <a:endCxn id="140" idx="0"/>
          </p:cNvCxnSpPr>
          <p:nvPr/>
        </p:nvCxnSpPr>
        <p:spPr>
          <a:xfrm rot="10800000" flipV="1">
            <a:off x="2628900" y="1257300"/>
            <a:ext cx="37719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0" y="3886200"/>
            <a:ext cx="33528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810000" y="609600"/>
            <a:ext cx="38100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6" idx="1"/>
          </p:cNvCxnSpPr>
          <p:nvPr/>
        </p:nvCxnSpPr>
        <p:spPr>
          <a:xfrm flipH="1" flipV="1">
            <a:off x="381000" y="3276600"/>
            <a:ext cx="110007" cy="75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0" y="2895600"/>
            <a:ext cx="77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Result</a:t>
            </a:r>
            <a:endParaRPr lang="en-US" b="1" dirty="0"/>
          </a:p>
        </p:txBody>
      </p:sp>
      <p:cxnSp>
        <p:nvCxnSpPr>
          <p:cNvPr id="61" name="Straight Connector 60"/>
          <p:cNvCxnSpPr>
            <a:stCxn id="57" idx="6"/>
          </p:cNvCxnSpPr>
          <p:nvPr/>
        </p:nvCxnSpPr>
        <p:spPr>
          <a:xfrm flipV="1">
            <a:off x="7620000" y="18288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696200" y="1371600"/>
            <a:ext cx="126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Assets Pool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270</Words>
  <Application>Microsoft Office PowerPoint</Application>
  <PresentationFormat>On-screen Show (4:3)</PresentationFormat>
  <Paragraphs>214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 Chen(WH)</dc:creator>
  <cp:lastModifiedBy>leon.chen</cp:lastModifiedBy>
  <cp:revision>158</cp:revision>
  <dcterms:created xsi:type="dcterms:W3CDTF">2006-08-16T00:00:00Z</dcterms:created>
  <dcterms:modified xsi:type="dcterms:W3CDTF">2019-04-11T02:55:23Z</dcterms:modified>
</cp:coreProperties>
</file>