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3" autoAdjust="0"/>
    <p:restoredTop sz="94660"/>
  </p:normalViewPr>
  <p:slideViewPr>
    <p:cSldViewPr>
      <p:cViewPr varScale="1">
        <p:scale>
          <a:sx n="69" d="100"/>
          <a:sy n="69" d="100"/>
        </p:scale>
        <p:origin x="-126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65A2-228B-41FD-A533-5DBF6D1696E0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38BE-4DCC-443F-9986-A4C1B5D727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810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1790700" y="4635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700" y="762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0700" y="10668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24868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790700" y="256944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90700" y="286789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0700" y="3172692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24868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3151908" y="2209800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237344" y="257867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7344" y="287712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4" idx="1"/>
          </p:cNvCxnSpPr>
          <p:nvPr/>
        </p:nvCxnSpPr>
        <p:spPr>
          <a:xfrm>
            <a:off x="2590800" y="2680567"/>
            <a:ext cx="646544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>
            <a:off x="2590800" y="2979017"/>
            <a:ext cx="646544" cy="92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4872" y="94672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76400" y="2209800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40428" y="2743200"/>
            <a:ext cx="50036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1400" dirty="0" smtClean="0"/>
              <a:t>Now first Program A is to be created: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Program A (which just needs 2 recipes.)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 Recipe 1 (as Recipe A1) and associate it with Program A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/>
              <a:t>Copy Recipe 2 (as Recipe A2) and associate it with Program A 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316628" y="5029200"/>
            <a:ext cx="45987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still in Program A, a </a:t>
            </a:r>
            <a:r>
              <a:rPr lang="en-US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/>
              <a:t> recipe is needed (which never exists)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a new one (Recipe 4) in repository.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 Recipe 4 </a:t>
            </a:r>
            <a:r>
              <a:rPr lang="en-US" sz="1400" dirty="0" smtClean="0"/>
              <a:t>(as Recipe A3) </a:t>
            </a:r>
            <a:r>
              <a:rPr lang="en-US" sz="1400" dirty="0" smtClean="0"/>
              <a:t>and associate it with Program 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676400" y="464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790700" y="47307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90700" y="50292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90700" y="5334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4200" y="464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151908" y="437110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3237344" y="473998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37344" y="503843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76400" y="43711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1790700" y="56451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8500" y="534035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1" idx="3"/>
            <a:endCxn id="42" idx="1"/>
          </p:cNvCxnSpPr>
          <p:nvPr/>
        </p:nvCxnSpPr>
        <p:spPr>
          <a:xfrm flipV="1">
            <a:off x="2590800" y="5451475"/>
            <a:ext cx="647700" cy="30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9600" y="5334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1</a:t>
            </a:r>
            <a:endParaRPr lang="en-US" sz="8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" y="25146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2</a:t>
            </a:r>
            <a:endParaRPr lang="en-US" sz="8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" y="45720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3</a:t>
            </a:r>
            <a:endParaRPr lang="en-US" sz="8000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2161308"/>
            <a:ext cx="830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1000" y="4267200"/>
            <a:ext cx="830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62400" y="381000"/>
            <a:ext cx="51251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In the very beginning, there is no any program.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But in BC manager, we create default recipes (1/2/3) as choices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1066800"/>
            <a:ext cx="4872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Repository is meant to be reused repeatedly at best. However, when new recipe is needed, new recipe records are to be created in repository.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40428" y="1219200"/>
            <a:ext cx="45987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in Program A, Recipe 1 is to be </a:t>
            </a:r>
            <a:r>
              <a:rPr lang="en-US" sz="1400" dirty="0" smtClean="0">
                <a:solidFill>
                  <a:srgbClr val="FF0000"/>
                </a:solidFill>
              </a:rPr>
              <a:t>changed</a:t>
            </a:r>
            <a:r>
              <a:rPr lang="en-US" sz="1400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a new one (Recipe 5) in repository.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Copy Recipe 5 (as Recipe A4) and associate it with Program 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Delete (or Invalidate) Recipe A1.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1600200" y="83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/>
          <p:cNvSpPr/>
          <p:nvPr/>
        </p:nvSpPr>
        <p:spPr>
          <a:xfrm>
            <a:off x="1714500" y="9207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4500" y="12192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14500" y="1524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0" y="838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3075708" y="56110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3161144" y="929986"/>
            <a:ext cx="800100" cy="2222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 smtClean="0">
                <a:solidFill>
                  <a:schemeClr val="tx1"/>
                </a:solidFill>
              </a:rPr>
              <a:t>Recipe A1</a:t>
            </a:r>
            <a:endParaRPr lang="en-US" sz="1200" strike="sngStrik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161144" y="122843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00200" y="5611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41" name="Rectangle 40"/>
          <p:cNvSpPr/>
          <p:nvPr/>
        </p:nvSpPr>
        <p:spPr>
          <a:xfrm>
            <a:off x="1714500" y="18351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62300" y="153035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3400" y="7620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4</a:t>
            </a:r>
            <a:endParaRPr lang="en-US" sz="8000" b="1" dirty="0"/>
          </a:p>
        </p:txBody>
      </p:sp>
      <p:sp>
        <p:nvSpPr>
          <p:cNvPr id="38" name="Rectangle 37"/>
          <p:cNvSpPr/>
          <p:nvPr/>
        </p:nvSpPr>
        <p:spPr>
          <a:xfrm>
            <a:off x="1714500" y="21399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62300" y="182880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 flipV="1">
            <a:off x="2514600" y="1939925"/>
            <a:ext cx="647700" cy="3111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00200" y="28956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/>
          <p:cNvSpPr/>
          <p:nvPr/>
        </p:nvSpPr>
        <p:spPr>
          <a:xfrm>
            <a:off x="1714500" y="29781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14500" y="32766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14500" y="35814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0" y="28956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3075708" y="2618508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3161144" y="298738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61144" y="3285836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00200" y="26185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1714500" y="38925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2300" y="3587750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48000" y="50292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075708" y="4752108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 B</a:t>
            </a:r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3161144" y="512098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61144" y="541943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62300" y="5721350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3962400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we have a new Program B, which is </a:t>
            </a:r>
            <a:r>
              <a:rPr lang="en-US" sz="1400" dirty="0" smtClean="0">
                <a:solidFill>
                  <a:srgbClr val="FF0000"/>
                </a:solidFill>
              </a:rPr>
              <a:t>identical</a:t>
            </a:r>
            <a:r>
              <a:rPr lang="en-US" sz="1400" dirty="0" smtClean="0"/>
              <a:t> with Program 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new Program object (named Program B)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3 new Recipe objects, with same attribute of Recipes of Program A (3 blue recipes), as Recipe B1, B2, B3.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3352800" y="4267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33400" y="44196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5</a:t>
            </a:r>
            <a:endParaRPr lang="en-US" sz="8000" b="1" dirty="0"/>
          </a:p>
        </p:txBody>
      </p:sp>
      <p:sp>
        <p:nvSpPr>
          <p:cNvPr id="69" name="Rectangle 68"/>
          <p:cNvSpPr/>
          <p:nvPr/>
        </p:nvSpPr>
        <p:spPr>
          <a:xfrm>
            <a:off x="1713344" y="41910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1000" y="2579252"/>
            <a:ext cx="8305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1676400" y="25908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le 50"/>
          <p:cNvSpPr/>
          <p:nvPr/>
        </p:nvSpPr>
        <p:spPr>
          <a:xfrm>
            <a:off x="1790700" y="26733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90700" y="29718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790700" y="32766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0" y="581892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TextBox 54"/>
          <p:cNvSpPr txBox="1"/>
          <p:nvPr/>
        </p:nvSpPr>
        <p:spPr>
          <a:xfrm>
            <a:off x="3075708" y="304800"/>
            <a:ext cx="96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A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>
          <a:xfrm>
            <a:off x="3161144" y="67367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61144" y="972128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76400" y="2313708"/>
            <a:ext cx="988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</a:t>
            </a:r>
            <a:endParaRPr lang="en-US" sz="1400" b="1" dirty="0"/>
          </a:p>
        </p:txBody>
      </p:sp>
      <p:sp>
        <p:nvSpPr>
          <p:cNvPr id="59" name="Rectangle 58"/>
          <p:cNvSpPr/>
          <p:nvPr/>
        </p:nvSpPr>
        <p:spPr>
          <a:xfrm>
            <a:off x="1790700" y="358775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62300" y="1274042"/>
            <a:ext cx="800100" cy="222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A4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48000" y="25908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3075708" y="2313708"/>
            <a:ext cx="99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 B</a:t>
            </a:r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3161144" y="268258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161144" y="2981036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162300" y="3282950"/>
            <a:ext cx="800100" cy="222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B3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19600" y="2410692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400" dirty="0" smtClean="0"/>
              <a:t>Now we have a new Program C, which contains different recipe set (e.g. it wants recipe 1/3/5) with other programs: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Create new Program object (named Program C)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 smtClean="0"/>
              <a:t>Copy Recipe 1/3/5 (as Recipe C1/C2/C3) and associate it with Program C</a:t>
            </a:r>
            <a:endParaRPr lang="en-US" sz="14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09600" y="2867892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6</a:t>
            </a:r>
            <a:endParaRPr lang="en-US" sz="8000" b="1" dirty="0"/>
          </a:p>
        </p:txBody>
      </p:sp>
      <p:sp>
        <p:nvSpPr>
          <p:cNvPr id="69" name="Rectangle 68"/>
          <p:cNvSpPr/>
          <p:nvPr/>
        </p:nvSpPr>
        <p:spPr>
          <a:xfrm>
            <a:off x="1789544" y="3886200"/>
            <a:ext cx="800100" cy="222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48000" y="4574977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Rectangle 44"/>
          <p:cNvSpPr/>
          <p:nvPr/>
        </p:nvSpPr>
        <p:spPr>
          <a:xfrm>
            <a:off x="3161144" y="4666763"/>
            <a:ext cx="800100" cy="22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1144" y="4965213"/>
            <a:ext cx="800100" cy="22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62300" y="5267127"/>
            <a:ext cx="800100" cy="222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Recipe C3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66472" y="4267200"/>
            <a:ext cx="992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 C</a:t>
            </a:r>
            <a:endParaRPr lang="en-US" sz="1400" b="1" dirty="0"/>
          </a:p>
        </p:txBody>
      </p:sp>
      <p:cxnSp>
        <p:nvCxnSpPr>
          <p:cNvPr id="70" name="Straight Arrow Connector 69"/>
          <p:cNvCxnSpPr>
            <a:stCxn id="51" idx="3"/>
            <a:endCxn id="45" idx="1"/>
          </p:cNvCxnSpPr>
          <p:nvPr/>
        </p:nvCxnSpPr>
        <p:spPr>
          <a:xfrm>
            <a:off x="2590800" y="2784475"/>
            <a:ext cx="570344" cy="19934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3"/>
            <a:endCxn id="46" idx="1"/>
          </p:cNvCxnSpPr>
          <p:nvPr/>
        </p:nvCxnSpPr>
        <p:spPr>
          <a:xfrm>
            <a:off x="2590800" y="3387725"/>
            <a:ext cx="570344" cy="16886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9" idx="3"/>
            <a:endCxn id="47" idx="1"/>
          </p:cNvCxnSpPr>
          <p:nvPr/>
        </p:nvCxnSpPr>
        <p:spPr>
          <a:xfrm>
            <a:off x="2589644" y="3997325"/>
            <a:ext cx="572656" cy="1380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1143000" y="1447800"/>
            <a:ext cx="2895600" cy="47244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648200" y="1447800"/>
            <a:ext cx="3581400" cy="28194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3600" y="20574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1752600" y="1752600"/>
            <a:ext cx="2091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  - Recipe Table</a:t>
            </a:r>
            <a:endParaRPr lang="en-US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239820" y="2133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/>
          <p:cNvSpPr/>
          <p:nvPr/>
        </p:nvSpPr>
        <p:spPr>
          <a:xfrm>
            <a:off x="2249056" y="2341416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/>
          <p:cNvSpPr/>
          <p:nvPr/>
        </p:nvSpPr>
        <p:spPr>
          <a:xfrm>
            <a:off x="2246744" y="2551544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/>
          <p:cNvSpPr/>
          <p:nvPr/>
        </p:nvSpPr>
        <p:spPr>
          <a:xfrm>
            <a:off x="5105400" y="20574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4724400" y="1752600"/>
            <a:ext cx="1840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Program- Recipe Table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5211620" y="2133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/>
          <p:cNvSpPr/>
          <p:nvPr/>
        </p:nvSpPr>
        <p:spPr>
          <a:xfrm>
            <a:off x="5220856" y="2341416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/>
          <p:cNvSpPr/>
          <p:nvPr/>
        </p:nvSpPr>
        <p:spPr>
          <a:xfrm>
            <a:off x="5218544" y="2551544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/>
          <p:cNvSpPr txBox="1"/>
          <p:nvPr/>
        </p:nvSpPr>
        <p:spPr>
          <a:xfrm>
            <a:off x="6781800" y="1828800"/>
            <a:ext cx="125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Table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6858000" y="21336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/>
          <p:cNvSpPr/>
          <p:nvPr/>
        </p:nvSpPr>
        <p:spPr>
          <a:xfrm>
            <a:off x="6964220" y="22098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2" name="Straight Connector 71"/>
          <p:cNvCxnSpPr>
            <a:stCxn id="37" idx="3"/>
            <a:endCxn id="44" idx="1"/>
          </p:cNvCxnSpPr>
          <p:nvPr/>
        </p:nvCxnSpPr>
        <p:spPr>
          <a:xfrm>
            <a:off x="6049820" y="2209800"/>
            <a:ext cx="914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8" idx="3"/>
            <a:endCxn id="44" idx="1"/>
          </p:cNvCxnSpPr>
          <p:nvPr/>
        </p:nvCxnSpPr>
        <p:spPr>
          <a:xfrm flipV="1">
            <a:off x="6059056" y="2286000"/>
            <a:ext cx="905164" cy="13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9" idx="3"/>
            <a:endCxn id="44" idx="1"/>
          </p:cNvCxnSpPr>
          <p:nvPr/>
        </p:nvCxnSpPr>
        <p:spPr>
          <a:xfrm flipV="1">
            <a:off x="6056744" y="2286000"/>
            <a:ext cx="907476" cy="34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2" idx="3"/>
            <a:endCxn id="37" idx="1"/>
          </p:cNvCxnSpPr>
          <p:nvPr/>
        </p:nvCxnSpPr>
        <p:spPr>
          <a:xfrm>
            <a:off x="3078020" y="2209800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3"/>
            <a:endCxn id="38" idx="1"/>
          </p:cNvCxnSpPr>
          <p:nvPr/>
        </p:nvCxnSpPr>
        <p:spPr>
          <a:xfrm>
            <a:off x="3087256" y="2417616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4" idx="3"/>
            <a:endCxn id="39" idx="1"/>
          </p:cNvCxnSpPr>
          <p:nvPr/>
        </p:nvCxnSpPr>
        <p:spPr>
          <a:xfrm>
            <a:off x="3084944" y="2627744"/>
            <a:ext cx="2133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87744" y="1960416"/>
            <a:ext cx="55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5180" y="2160643"/>
            <a:ext cx="55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07512" y="2389243"/>
            <a:ext cx="55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Copy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715000" y="990600"/>
            <a:ext cx="124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 Level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905000" y="838200"/>
            <a:ext cx="141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Repository Level</a:t>
            </a:r>
          </a:p>
          <a:p>
            <a:pPr algn="ctr"/>
            <a:r>
              <a:rPr lang="en-US" sz="1400" b="1" dirty="0" smtClean="0"/>
              <a:t>(like template)</a:t>
            </a:r>
            <a:endParaRPr lang="en-US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2133600" y="4343400"/>
            <a:ext cx="102235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TextBox 98"/>
          <p:cNvSpPr txBox="1"/>
          <p:nvPr/>
        </p:nvSpPr>
        <p:spPr>
          <a:xfrm>
            <a:off x="1371600" y="4038600"/>
            <a:ext cx="2508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Repository  - Subprogram Table</a:t>
            </a:r>
            <a:endParaRPr lang="en-US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2239820" y="44196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2249056" y="4627416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2" name="Rectangle 101"/>
          <p:cNvSpPr/>
          <p:nvPr/>
        </p:nvSpPr>
        <p:spPr>
          <a:xfrm>
            <a:off x="2246744" y="4837544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Rectangle 102"/>
          <p:cNvSpPr/>
          <p:nvPr/>
        </p:nvSpPr>
        <p:spPr>
          <a:xfrm>
            <a:off x="2230584" y="504536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Rectangle 103"/>
          <p:cNvSpPr/>
          <p:nvPr/>
        </p:nvSpPr>
        <p:spPr>
          <a:xfrm>
            <a:off x="2209800" y="5257800"/>
            <a:ext cx="8382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TextBox 105"/>
          <p:cNvSpPr txBox="1"/>
          <p:nvPr/>
        </p:nvSpPr>
        <p:spPr>
          <a:xfrm>
            <a:off x="533400" y="152400"/>
            <a:ext cx="428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From DB perspective: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438</Words>
  <Application>Microsoft Office PowerPoint</Application>
  <PresentationFormat>On-screen Show (4:3)</PresentationFormat>
  <Paragraphs>100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O2Micro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 Wang(TP)</dc:creator>
  <cp:lastModifiedBy>Kyle Wang(TP)</cp:lastModifiedBy>
  <cp:revision>12</cp:revision>
  <dcterms:created xsi:type="dcterms:W3CDTF">2019-05-29T07:30:37Z</dcterms:created>
  <dcterms:modified xsi:type="dcterms:W3CDTF">2019-05-29T08:16:47Z</dcterms:modified>
</cp:coreProperties>
</file>