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Fish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0" y="54864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套餐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95600" y="56388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菜品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66800" y="1524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菜单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8000" y="2209800"/>
            <a:ext cx="2057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客户需要一种新的组合，或者要一种新的菜品，我们需要先做一个新的套餐出来。</a:t>
            </a:r>
            <a:r>
              <a:rPr lang="zh-CN" altLang="en-US" b="1" dirty="0" smtClean="0">
                <a:solidFill>
                  <a:srgbClr val="FF0000"/>
                </a:solidFill>
              </a:rPr>
              <a:t>客</a:t>
            </a:r>
            <a:r>
              <a:rPr lang="zh-CN" altLang="en-US" b="1" dirty="0" smtClean="0">
                <a:solidFill>
                  <a:srgbClr val="FF0000"/>
                </a:solidFill>
              </a:rPr>
              <a:t>户点单之后，如果要加菜，需要重新下单。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152400"/>
            <a:ext cx="332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Repository/Template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2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" y="24384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只能点套餐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15000" y="1752600"/>
            <a:ext cx="3281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做出来的菜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开出来的发票（包含菜单）</a:t>
            </a:r>
            <a:endParaRPr lang="en-US" altLang="zh-CN" sz="20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87650" y="6580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2901950" y="74064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1950" y="103909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1950" y="134389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5450" y="6580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4263158" y="381000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4348594" y="74987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8594" y="104832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4" idx="1"/>
          </p:cNvCxnSpPr>
          <p:nvPr/>
        </p:nvCxnSpPr>
        <p:spPr>
          <a:xfrm>
            <a:off x="3702050" y="851767"/>
            <a:ext cx="646544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3702050" y="1150217"/>
            <a:ext cx="646544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7650" y="381000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244850" y="3724564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3359150" y="3807114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59150" y="4105564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59150" y="4410364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11256" y="3724564"/>
            <a:ext cx="1408544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4638964" y="3447472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4724400" y="3810000"/>
            <a:ext cx="11430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24400" y="4114800"/>
            <a:ext cx="11430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44850" y="3447472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757794" y="4038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to do </a:t>
            </a:r>
            <a:r>
              <a:rPr lang="en-US" sz="1400" dirty="0" smtClean="0"/>
              <a:t>H</a:t>
            </a:r>
            <a:r>
              <a:rPr lang="en-US" sz="1400" dirty="0" smtClean="0"/>
              <a:t>ow to do it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248400" y="4191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Describe status</a:t>
            </a:r>
          </a:p>
          <a:p>
            <a:r>
              <a:rPr lang="en-US" sz="1400" dirty="0" smtClean="0"/>
              <a:t>Store result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895600" y="55626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</a:t>
            </a:r>
            <a:r>
              <a:rPr lang="en-US" sz="1400" dirty="0" smtClean="0"/>
              <a:t>Mapping to Recipe 1</a:t>
            </a:r>
            <a:endParaRPr lang="en-US" sz="1400" dirty="0" smtClean="0"/>
          </a:p>
          <a:p>
            <a:r>
              <a:rPr lang="en-US" sz="1400" dirty="0" smtClean="0"/>
              <a:t>2. Create Log for Recipe 1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stCxn id="56" idx="1"/>
            <a:endCxn id="44" idx="3"/>
          </p:cNvCxnSpPr>
          <p:nvPr/>
        </p:nvCxnSpPr>
        <p:spPr>
          <a:xfrm flipH="1" flipV="1">
            <a:off x="4159250" y="3918239"/>
            <a:ext cx="565150" cy="28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1"/>
            <a:endCxn id="45" idx="3"/>
          </p:cNvCxnSpPr>
          <p:nvPr/>
        </p:nvCxnSpPr>
        <p:spPr>
          <a:xfrm flipH="1" flipV="1">
            <a:off x="4159250" y="4216689"/>
            <a:ext cx="565150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193</Words>
  <Application>Microsoft Office PowerPoint</Application>
  <PresentationFormat>On-screen Show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13</cp:revision>
  <dcterms:created xsi:type="dcterms:W3CDTF">2006-08-16T00:00:00Z</dcterms:created>
  <dcterms:modified xsi:type="dcterms:W3CDTF">2019-05-30T04:17:43Z</dcterms:modified>
</cp:coreProperties>
</file>