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0" y="2286000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9400" y="1752600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Scheduler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81000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Assets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3352800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Requests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3733800"/>
            <a:ext cx="470907" cy="550872"/>
            <a:chOff x="2845969" y="1756563"/>
            <a:chExt cx="470907" cy="550872"/>
          </a:xfrm>
        </p:grpSpPr>
        <p:sp>
          <p:nvSpPr>
            <p:cNvPr id="18" name="Right Arrow 17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2133600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3276600"/>
            <a:ext cx="1480839" cy="1480839"/>
            <a:chOff x="1143003" y="2581687"/>
            <a:chExt cx="1480839" cy="1480839"/>
          </a:xfrm>
        </p:grpSpPr>
        <p:sp>
          <p:nvSpPr>
            <p:cNvPr id="24" name="Oval 23"/>
            <p:cNvSpPr/>
            <p:nvPr/>
          </p:nvSpPr>
          <p:spPr>
            <a:xfrm>
              <a:off x="1143003" y="2581687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1359867" y="2798551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Programs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533400" y="40386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1371600" y="40386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0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2286000" y="40386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48768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716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60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716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860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0" y="4301704"/>
            <a:ext cx="1828800" cy="19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00800" y="4300270"/>
            <a:ext cx="609600" cy="19409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1447800" y="3962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3733800" y="39624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2514600" y="39624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1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Event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352800" y="457200"/>
            <a:ext cx="864000" cy="864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810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3" idx="4"/>
            <a:endCxn id="69" idx="0"/>
          </p:cNvCxnSpPr>
          <p:nvPr/>
        </p:nvCxnSpPr>
        <p:spPr>
          <a:xfrm>
            <a:off x="3784800" y="1321200"/>
            <a:ext cx="520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667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Invalid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3" idx="4"/>
            <a:endCxn id="78" idx="0"/>
          </p:cNvCxnSpPr>
          <p:nvPr/>
        </p:nvCxnSpPr>
        <p:spPr>
          <a:xfrm flipH="1">
            <a:off x="3162300" y="1321200"/>
            <a:ext cx="622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447800" y="2286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733800" y="22860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7" name="Straight Connector 96"/>
          <p:cNvCxnSpPr>
            <a:stCxn id="99" idx="1"/>
            <a:endCxn id="93" idx="3"/>
          </p:cNvCxnSpPr>
          <p:nvPr/>
        </p:nvCxnSpPr>
        <p:spPr>
          <a:xfrm>
            <a:off x="2514600" y="2819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514600" y="22860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10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1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4572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67000" y="4191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24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78" idx="2"/>
            <a:endCxn id="193" idx="0"/>
          </p:cNvCxnSpPr>
          <p:nvPr/>
        </p:nvCxnSpPr>
        <p:spPr>
          <a:xfrm flipH="1">
            <a:off x="3124200" y="19812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9" idx="2"/>
            <a:endCxn id="136" idx="0"/>
          </p:cNvCxnSpPr>
          <p:nvPr/>
        </p:nvCxnSpPr>
        <p:spPr>
          <a:xfrm flipH="1">
            <a:off x="4267200" y="19812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0"/>
            <a:endCxn id="141" idx="2"/>
          </p:cNvCxnSpPr>
          <p:nvPr/>
        </p:nvCxnSpPr>
        <p:spPr>
          <a:xfrm flipV="1">
            <a:off x="3124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7" idx="1"/>
            <a:endCxn id="138" idx="3"/>
          </p:cNvCxnSpPr>
          <p:nvPr/>
        </p:nvCxnSpPr>
        <p:spPr>
          <a:xfrm flipH="1">
            <a:off x="3581400" y="4686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2"/>
            <a:endCxn id="137" idx="0"/>
          </p:cNvCxnSpPr>
          <p:nvPr/>
        </p:nvCxnSpPr>
        <p:spPr>
          <a:xfrm>
            <a:off x="4267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1" idx="1"/>
            <a:endCxn id="142" idx="3"/>
          </p:cNvCxnSpPr>
          <p:nvPr/>
        </p:nvCxnSpPr>
        <p:spPr>
          <a:xfrm flipH="1">
            <a:off x="2438400" y="4305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667000" y="25146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OnInvalid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28600" y="2590800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Request</a:t>
            </a:r>
            <a:endParaRPr 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228600" y="41910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56388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638800"/>
            <a:ext cx="1135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Sub Program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5638800"/>
            <a:ext cx="67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Recipe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4343400"/>
            <a:ext cx="2115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Update Estimate Duration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67400" y="2667000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Create new Executor</a:t>
            </a:r>
            <a:endParaRPr 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162800" y="3657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62800" y="4572000"/>
            <a:ext cx="864000" cy="8640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89600"/>
            <a:ext cx="299770" cy="11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34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900270" y="2628900"/>
            <a:ext cx="253130" cy="11552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900270" y="2933700"/>
            <a:ext cx="253130" cy="8504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900270" y="3238500"/>
            <a:ext cx="253130" cy="5456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900270" y="3543300"/>
            <a:ext cx="253130" cy="240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0800" y="3200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 flipH="1">
            <a:off x="2971800" y="1104900"/>
            <a:ext cx="1371600" cy="2095500"/>
          </a:xfrm>
          <a:prstGeom prst="curvedConnector4">
            <a:avLst>
              <a:gd name="adj1" fmla="val -16667"/>
              <a:gd name="adj2" fmla="val 5272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62400" y="3733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9800" y="3657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>
            <a:stCxn id="136" idx="3"/>
            <a:endCxn id="49" idx="0"/>
          </p:cNvCxnSpPr>
          <p:nvPr/>
        </p:nvCxnSpPr>
        <p:spPr>
          <a:xfrm>
            <a:off x="3352800" y="3314700"/>
            <a:ext cx="990600" cy="419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3"/>
            <a:endCxn id="50" idx="1"/>
          </p:cNvCxnSpPr>
          <p:nvPr/>
        </p:nvCxnSpPr>
        <p:spPr>
          <a:xfrm flipV="1">
            <a:off x="4724400" y="3771900"/>
            <a:ext cx="1295400" cy="76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214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7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2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8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4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9" name="Group 89"/>
          <p:cNvGrpSpPr/>
          <p:nvPr/>
        </p:nvGrpSpPr>
        <p:grpSpPr>
          <a:xfrm>
            <a:off x="6858000" y="5867400"/>
            <a:ext cx="864000" cy="8640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5997518"/>
            <a:ext cx="762000" cy="301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533400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grpSp>
        <p:nvGrpSpPr>
          <p:cNvPr id="33" name="Group 89"/>
          <p:cNvGrpSpPr/>
          <p:nvPr/>
        </p:nvGrpSpPr>
        <p:grpSpPr>
          <a:xfrm>
            <a:off x="6858000" y="2544818"/>
            <a:ext cx="864000" cy="864000"/>
            <a:chOff x="3512346" y="930685"/>
            <a:chExt cx="1440649" cy="1371613"/>
          </a:xfrm>
        </p:grpSpPr>
        <p:sp>
          <p:nvSpPr>
            <p:cNvPr id="34" name="Oval 3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6" name="Group 89"/>
          <p:cNvGrpSpPr/>
          <p:nvPr/>
        </p:nvGrpSpPr>
        <p:grpSpPr>
          <a:xfrm>
            <a:off x="6858000" y="3078218"/>
            <a:ext cx="864000" cy="864000"/>
            <a:chOff x="3512346" y="1346193"/>
            <a:chExt cx="1440649" cy="1371613"/>
          </a:xfrm>
        </p:grpSpPr>
        <p:sp>
          <p:nvSpPr>
            <p:cNvPr id="37" name="Oval 3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89"/>
          <p:cNvGrpSpPr/>
          <p:nvPr/>
        </p:nvGrpSpPr>
        <p:grpSpPr>
          <a:xfrm>
            <a:off x="6858000" y="1157400"/>
            <a:ext cx="864000" cy="864000"/>
            <a:chOff x="3512346" y="1346193"/>
            <a:chExt cx="1440649" cy="1371613"/>
          </a:xfrm>
        </p:grpSpPr>
        <p:sp>
          <p:nvSpPr>
            <p:cNvPr id="46" name="Oval 4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706618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51" name="Straight Arrow Connector 50"/>
          <p:cNvCxnSpPr>
            <a:stCxn id="46" idx="2"/>
          </p:cNvCxnSpPr>
          <p:nvPr/>
        </p:nvCxnSpPr>
        <p:spPr>
          <a:xfrm flipH="1" flipV="1">
            <a:off x="6096000" y="1500300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</p:cNvCxnSpPr>
          <p:nvPr/>
        </p:nvCxnSpPr>
        <p:spPr>
          <a:xfrm flipH="1" flipV="1">
            <a:off x="6096000" y="20495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2"/>
          </p:cNvCxnSpPr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89"/>
          <p:cNvGrpSpPr/>
          <p:nvPr/>
        </p:nvGrpSpPr>
        <p:grpSpPr>
          <a:xfrm>
            <a:off x="6858000" y="3916418"/>
            <a:ext cx="864000" cy="864000"/>
            <a:chOff x="3512346" y="1346193"/>
            <a:chExt cx="1440649" cy="1371613"/>
          </a:xfrm>
        </p:grpSpPr>
        <p:sp>
          <p:nvSpPr>
            <p:cNvPr id="57" name="Oval 5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3" name="Group 89"/>
          <p:cNvGrpSpPr/>
          <p:nvPr/>
        </p:nvGrpSpPr>
        <p:grpSpPr>
          <a:xfrm>
            <a:off x="6858000" y="4830818"/>
            <a:ext cx="864000" cy="864000"/>
            <a:chOff x="3512346" y="1346193"/>
            <a:chExt cx="1440649" cy="1371613"/>
          </a:xfrm>
        </p:grpSpPr>
        <p:sp>
          <p:nvSpPr>
            <p:cNvPr id="66" name="Oval 6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70" name="Group 89"/>
          <p:cNvGrpSpPr/>
          <p:nvPr/>
        </p:nvGrpSpPr>
        <p:grpSpPr>
          <a:xfrm>
            <a:off x="6858000" y="5211818"/>
            <a:ext cx="864000" cy="864000"/>
            <a:chOff x="3512346" y="1346193"/>
            <a:chExt cx="1440649" cy="1371613"/>
          </a:xfrm>
        </p:grpSpPr>
        <p:sp>
          <p:nvSpPr>
            <p:cNvPr id="71" name="Oval 7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73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74" name="Oval 73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</p:cNvCxnSpPr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2"/>
          </p:cNvCxnSpPr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1"/>
          </p:cNvCxnSpPr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9"/>
          <p:cNvGrpSpPr/>
          <p:nvPr/>
        </p:nvGrpSpPr>
        <p:grpSpPr>
          <a:xfrm>
            <a:off x="6858000" y="6034200"/>
            <a:ext cx="864000" cy="864000"/>
            <a:chOff x="3512346" y="1346193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85" name="Straight Arrow Connector 84"/>
          <p:cNvCxnSpPr>
            <a:stCxn id="83" idx="2"/>
          </p:cNvCxnSpPr>
          <p:nvPr/>
        </p:nvCxnSpPr>
        <p:spPr>
          <a:xfrm flipH="1" flipV="1">
            <a:off x="6096000" y="6011918"/>
            <a:ext cx="762000" cy="45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1219200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4648200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5105400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5080200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104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1049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2573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9"/>
          <p:cNvGrpSpPr/>
          <p:nvPr/>
        </p:nvGrpSpPr>
        <p:grpSpPr>
          <a:xfrm>
            <a:off x="6858000" y="9144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6858000" y="4038600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 flipV="1">
            <a:off x="6096000" y="1257300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096000" y="4381500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5412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5412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6936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1651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9"/>
          <p:cNvGrpSpPr/>
          <p:nvPr/>
        </p:nvGrpSpPr>
        <p:grpSpPr>
          <a:xfrm>
            <a:off x="6858000" y="5486400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19812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25527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31242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2186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2636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3086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2133600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32385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2705100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89"/>
          <p:cNvGrpSpPr/>
          <p:nvPr/>
        </p:nvGrpSpPr>
        <p:grpSpPr>
          <a:xfrm>
            <a:off x="6858000" y="6019800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1" name="Group 89"/>
          <p:cNvGrpSpPr/>
          <p:nvPr/>
        </p:nvGrpSpPr>
        <p:grpSpPr>
          <a:xfrm>
            <a:off x="6858000" y="2057400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2" name="Group 89"/>
          <p:cNvGrpSpPr/>
          <p:nvPr/>
        </p:nvGrpSpPr>
        <p:grpSpPr>
          <a:xfrm>
            <a:off x="6858000" y="2438400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3" name="Group 89"/>
          <p:cNvGrpSpPr/>
          <p:nvPr/>
        </p:nvGrpSpPr>
        <p:grpSpPr>
          <a:xfrm>
            <a:off x="6858000" y="2895600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 flipV="1">
            <a:off x="6096000" y="5486400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6233160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 flipV="1">
            <a:off x="6096000" y="2339340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 flipV="1">
            <a:off x="6096000" y="2788920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 flipV="1">
            <a:off x="6096000" y="3238500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 flipV="1">
            <a:off x="6096000" y="5867400"/>
            <a:ext cx="88853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6858000" y="3260782"/>
            <a:ext cx="864000" cy="8640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3238500"/>
            <a:ext cx="762000" cy="45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9000" y="304800"/>
            <a:ext cx="54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Remove the Completed Tasks and then Reorder the rest</a:t>
            </a:r>
            <a:endParaRPr lang="en-US" b="1" dirty="0"/>
          </a:p>
        </p:txBody>
      </p:sp>
      <p:sp>
        <p:nvSpPr>
          <p:cNvPr id="78" name="Rectangle 77"/>
          <p:cNvSpPr/>
          <p:nvPr/>
        </p:nvSpPr>
        <p:spPr>
          <a:xfrm>
            <a:off x="2438400" y="762000"/>
            <a:ext cx="5562600" cy="32004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82" name="Group 93"/>
          <p:cNvGrpSpPr/>
          <p:nvPr/>
        </p:nvGrpSpPr>
        <p:grpSpPr>
          <a:xfrm>
            <a:off x="4419600" y="9144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87" name="Group 93"/>
          <p:cNvGrpSpPr/>
          <p:nvPr/>
        </p:nvGrpSpPr>
        <p:grpSpPr>
          <a:xfrm>
            <a:off x="5410200" y="9144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92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99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105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12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6400800" y="9144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39624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6934200" y="33528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23" name="Down Arrow 122"/>
          <p:cNvSpPr/>
          <p:nvPr/>
        </p:nvSpPr>
        <p:spPr>
          <a:xfrm>
            <a:off x="7162800" y="3962400"/>
            <a:ext cx="3810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>
            <a:stCxn id="83" idx="2"/>
            <a:endCxn id="127" idx="0"/>
          </p:cNvCxnSpPr>
          <p:nvPr/>
        </p:nvCxnSpPr>
        <p:spPr>
          <a:xfrm rot="10800000" flipV="1">
            <a:off x="876300" y="1257300"/>
            <a:ext cx="35433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1"/>
          <p:cNvCxnSpPr>
            <a:stCxn id="88" idx="2"/>
            <a:endCxn id="139" idx="0"/>
          </p:cNvCxnSpPr>
          <p:nvPr/>
        </p:nvCxnSpPr>
        <p:spPr>
          <a:xfrm rot="10800000" flipV="1">
            <a:off x="1714500" y="1257300"/>
            <a:ext cx="36957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41"/>
          <p:cNvCxnSpPr>
            <a:stCxn id="116" idx="2"/>
            <a:endCxn id="140" idx="0"/>
          </p:cNvCxnSpPr>
          <p:nvPr/>
        </p:nvCxnSpPr>
        <p:spPr>
          <a:xfrm rot="10800000" flipV="1">
            <a:off x="2628900" y="1257300"/>
            <a:ext cx="37719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0" y="3886200"/>
            <a:ext cx="3352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609600"/>
            <a:ext cx="38100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6" idx="1"/>
          </p:cNvCxnSpPr>
          <p:nvPr/>
        </p:nvCxnSpPr>
        <p:spPr>
          <a:xfrm flipH="1" flipV="1">
            <a:off x="381000" y="3276600"/>
            <a:ext cx="110007" cy="75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2895600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Executor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7" idx="6"/>
          </p:cNvCxnSpPr>
          <p:nvPr/>
        </p:nvCxnSpPr>
        <p:spPr>
          <a:xfrm flipV="1">
            <a:off x="7620000" y="18288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96200" y="1371600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Assets Pool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275</Words>
  <Application>Microsoft Office PowerPoint</Application>
  <PresentationFormat>On-screen Show (4:3)</PresentationFormat>
  <Paragraphs>215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181</cp:revision>
  <dcterms:created xsi:type="dcterms:W3CDTF">2006-08-16T00:00:00Z</dcterms:created>
  <dcterms:modified xsi:type="dcterms:W3CDTF">2019-04-12T09:04:58Z</dcterms:modified>
</cp:coreProperties>
</file>