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74" r:id="rId9"/>
    <p:sldId id="275" r:id="rId10"/>
    <p:sldId id="277" r:id="rId11"/>
    <p:sldId id="278" r:id="rId12"/>
    <p:sldId id="281" r:id="rId13"/>
    <p:sldId id="282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Running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0"/>
            <a:ext cx="381000" cy="441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974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403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16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4478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Completed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1"/>
            <a:ext cx="381000" cy="30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46839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306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4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18855" y="142432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5472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7441800" y="1422000"/>
            <a:ext cx="864000" cy="864000"/>
            <a:chOff x="3512346" y="1193792"/>
            <a:chExt cx="1440649" cy="1371613"/>
          </a:xfrm>
        </p:grpSpPr>
        <p:sp>
          <p:nvSpPr>
            <p:cNvPr id="123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5" name="Group 93"/>
          <p:cNvGrpSpPr/>
          <p:nvPr/>
        </p:nvGrpSpPr>
        <p:grpSpPr>
          <a:xfrm>
            <a:off x="7441800" y="1994344"/>
            <a:ext cx="864000" cy="864000"/>
            <a:chOff x="3512346" y="1193792"/>
            <a:chExt cx="1440649" cy="1371613"/>
          </a:xfrm>
        </p:grpSpPr>
        <p:sp>
          <p:nvSpPr>
            <p:cNvPr id="126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001" y="1307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651871"/>
            <a:ext cx="381000" cy="3535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Invalid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212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1651871"/>
            <a:ext cx="392629" cy="3535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1752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25866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426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806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6670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28956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467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82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6"/>
            <a:endCxn id="127" idx="0"/>
          </p:cNvCxnSpPr>
          <p:nvPr/>
        </p:nvCxnSpPr>
        <p:spPr>
          <a:xfrm>
            <a:off x="5105400" y="1257300"/>
            <a:ext cx="1866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6"/>
            <a:endCxn id="139" idx="0"/>
          </p:cNvCxnSpPr>
          <p:nvPr/>
        </p:nvCxnSpPr>
        <p:spPr>
          <a:xfrm>
            <a:off x="6096000" y="1257300"/>
            <a:ext cx="17145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6"/>
            <a:endCxn id="140" idx="0"/>
          </p:cNvCxnSpPr>
          <p:nvPr/>
        </p:nvCxnSpPr>
        <p:spPr>
          <a:xfrm>
            <a:off x="7086600" y="1257300"/>
            <a:ext cx="1638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77000" y="3641782"/>
            <a:ext cx="2743200" cy="1501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0" idx="0"/>
          </p:cNvCxnSpPr>
          <p:nvPr/>
        </p:nvCxnSpPr>
        <p:spPr>
          <a:xfrm>
            <a:off x="7848600" y="5143500"/>
            <a:ext cx="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40961" y="5568434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3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Executor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39047" y="697964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5486400" y="697964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3539047" y="37854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3539047" y="531881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48" name="Group 61"/>
          <p:cNvGrpSpPr/>
          <p:nvPr/>
        </p:nvGrpSpPr>
        <p:grpSpPr>
          <a:xfrm>
            <a:off x="3539046" y="2244545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Ready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1978927" y="531881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6"/>
            <a:endCxn id="40" idx="2"/>
          </p:cNvCxnSpPr>
          <p:nvPr/>
        </p:nvCxnSpPr>
        <p:spPr>
          <a:xfrm>
            <a:off x="4655047" y="1255964"/>
            <a:ext cx="8313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9" idx="0"/>
          </p:cNvCxnSpPr>
          <p:nvPr/>
        </p:nvCxnSpPr>
        <p:spPr>
          <a:xfrm flipH="1">
            <a:off x="4097046" y="1813964"/>
            <a:ext cx="1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9" idx="4"/>
            <a:endCxn id="43" idx="0"/>
          </p:cNvCxnSpPr>
          <p:nvPr/>
        </p:nvCxnSpPr>
        <p:spPr>
          <a:xfrm>
            <a:off x="4097046" y="3360545"/>
            <a:ext cx="1" cy="42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4097047" y="4901400"/>
            <a:ext cx="0" cy="4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3094927" y="5876810"/>
            <a:ext cx="444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2931493" y="4737966"/>
            <a:ext cx="770988" cy="74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7"/>
            <a:endCxn id="40" idx="3"/>
          </p:cNvCxnSpPr>
          <p:nvPr/>
        </p:nvCxnSpPr>
        <p:spPr>
          <a:xfrm flipV="1">
            <a:off x="4491612" y="1650530"/>
            <a:ext cx="1158222" cy="75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4800" y="53340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001000" y="7503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182872"/>
            <a:ext cx="381000" cy="5350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Ready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456</Words>
  <Application>Microsoft Office PowerPoint</Application>
  <PresentationFormat>全屏显示(4:3)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陈黎安</cp:lastModifiedBy>
  <cp:revision>197</cp:revision>
  <dcterms:created xsi:type="dcterms:W3CDTF">2006-08-16T00:00:00Z</dcterms:created>
  <dcterms:modified xsi:type="dcterms:W3CDTF">2019-04-14T14:16:22Z</dcterms:modified>
</cp:coreProperties>
</file>