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74" r:id="rId9"/>
    <p:sldId id="275" r:id="rId10"/>
    <p:sldId id="277" r:id="rId11"/>
    <p:sldId id="278" r:id="rId12"/>
    <p:sldId id="281" r:id="rId13"/>
    <p:sldId id="282" r:id="rId14"/>
    <p:sldId id="265" r:id="rId15"/>
    <p:sldId id="266" r:id="rId16"/>
    <p:sldId id="268" r:id="rId17"/>
    <p:sldId id="269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8120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Running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834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0"/>
            <a:ext cx="381000" cy="4414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974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403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16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447800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Completed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10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1"/>
            <a:ext cx="381000" cy="3069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46839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3069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4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18855" y="142432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5472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95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7441800" y="1422000"/>
            <a:ext cx="864000" cy="864000"/>
            <a:chOff x="3512346" y="1193792"/>
            <a:chExt cx="1440649" cy="1371613"/>
          </a:xfrm>
        </p:grpSpPr>
        <p:sp>
          <p:nvSpPr>
            <p:cNvPr id="123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25" name="Group 93"/>
          <p:cNvGrpSpPr/>
          <p:nvPr/>
        </p:nvGrpSpPr>
        <p:grpSpPr>
          <a:xfrm>
            <a:off x="7441800" y="1994344"/>
            <a:ext cx="864000" cy="864000"/>
            <a:chOff x="3512346" y="1193792"/>
            <a:chExt cx="1440649" cy="1371613"/>
          </a:xfrm>
        </p:grpSpPr>
        <p:sp>
          <p:nvSpPr>
            <p:cNvPr id="126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001" y="13070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651871"/>
            <a:ext cx="381000" cy="3535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Invalid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212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1651871"/>
            <a:ext cx="392629" cy="3535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1752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25866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4261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806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610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6670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28956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467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382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6"/>
            <a:endCxn id="127" idx="0"/>
          </p:cNvCxnSpPr>
          <p:nvPr/>
        </p:nvCxnSpPr>
        <p:spPr>
          <a:xfrm>
            <a:off x="5105400" y="1257300"/>
            <a:ext cx="1866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6"/>
            <a:endCxn id="139" idx="0"/>
          </p:cNvCxnSpPr>
          <p:nvPr/>
        </p:nvCxnSpPr>
        <p:spPr>
          <a:xfrm>
            <a:off x="6096000" y="1257300"/>
            <a:ext cx="17145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6"/>
            <a:endCxn id="140" idx="0"/>
          </p:cNvCxnSpPr>
          <p:nvPr/>
        </p:nvCxnSpPr>
        <p:spPr>
          <a:xfrm>
            <a:off x="7086600" y="1257300"/>
            <a:ext cx="1638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77000" y="3641782"/>
            <a:ext cx="2743200" cy="1501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609600"/>
            <a:ext cx="3810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4"/>
            <a:endCxn id="60" idx="0"/>
          </p:cNvCxnSpPr>
          <p:nvPr/>
        </p:nvCxnSpPr>
        <p:spPr>
          <a:xfrm>
            <a:off x="7848600" y="5143500"/>
            <a:ext cx="0" cy="4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40961" y="5568434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Executor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7" idx="6"/>
          </p:cNvCxnSpPr>
          <p:nvPr/>
        </p:nvCxnSpPr>
        <p:spPr>
          <a:xfrm flipV="1">
            <a:off x="7620000" y="18288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96200" y="1371600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Assets Pool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1447800" y="3962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3733800" y="39624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2514600" y="39624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Event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52800" y="457200"/>
            <a:ext cx="864000" cy="864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3" idx="4"/>
            <a:endCxn id="69" idx="0"/>
          </p:cNvCxnSpPr>
          <p:nvPr/>
        </p:nvCxnSpPr>
        <p:spPr>
          <a:xfrm>
            <a:off x="3784800" y="1321200"/>
            <a:ext cx="520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667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Invalid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3" idx="4"/>
            <a:endCxn id="78" idx="0"/>
          </p:cNvCxnSpPr>
          <p:nvPr/>
        </p:nvCxnSpPr>
        <p:spPr>
          <a:xfrm flipH="1">
            <a:off x="3162300" y="1321200"/>
            <a:ext cx="622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47800" y="2286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33800" y="22860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7" name="Straight Connector 96"/>
          <p:cNvCxnSpPr>
            <a:stCxn id="99" idx="1"/>
            <a:endCxn id="93" idx="3"/>
          </p:cNvCxnSpPr>
          <p:nvPr/>
        </p:nvCxnSpPr>
        <p:spPr>
          <a:xfrm>
            <a:off x="2514600" y="2819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4600" y="22860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10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1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4572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67000" y="4191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24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78" idx="2"/>
            <a:endCxn id="193" idx="0"/>
          </p:cNvCxnSpPr>
          <p:nvPr/>
        </p:nvCxnSpPr>
        <p:spPr>
          <a:xfrm flipH="1">
            <a:off x="3124200" y="1981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9" idx="2"/>
            <a:endCxn id="136" idx="0"/>
          </p:cNvCxnSpPr>
          <p:nvPr/>
        </p:nvCxnSpPr>
        <p:spPr>
          <a:xfrm flipH="1">
            <a:off x="4267200" y="19812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0"/>
            <a:endCxn id="141" idx="2"/>
          </p:cNvCxnSpPr>
          <p:nvPr/>
        </p:nvCxnSpPr>
        <p:spPr>
          <a:xfrm flipV="1">
            <a:off x="3124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38" idx="3"/>
          </p:cNvCxnSpPr>
          <p:nvPr/>
        </p:nvCxnSpPr>
        <p:spPr>
          <a:xfrm flipH="1">
            <a:off x="3581400" y="4686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2"/>
            <a:endCxn id="137" idx="0"/>
          </p:cNvCxnSpPr>
          <p:nvPr/>
        </p:nvCxnSpPr>
        <p:spPr>
          <a:xfrm>
            <a:off x="4267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1" idx="1"/>
            <a:endCxn id="142" idx="3"/>
          </p:cNvCxnSpPr>
          <p:nvPr/>
        </p:nvCxnSpPr>
        <p:spPr>
          <a:xfrm flipH="1">
            <a:off x="2438400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67000" y="25146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OnInvalid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28600" y="2590800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Request</a:t>
            </a:r>
            <a:endParaRPr 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228600" y="41910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56388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638800"/>
            <a:ext cx="113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Sub Program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5638800"/>
            <a:ext cx="67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Recipe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4343400"/>
            <a:ext cx="2115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Update Estimate Duration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67400" y="2667000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Create new Executor</a:t>
            </a:r>
            <a:endParaRPr lang="en-US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233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Executor State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5132400" y="697964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Waiting</a:t>
              </a:r>
              <a:endParaRPr lang="en-US" sz="1200" b="1" kern="1200" dirty="0"/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2355353" y="1295400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Abandoned</a:t>
              </a:r>
              <a:endParaRPr lang="en-US" sz="1200" b="1" kern="1200" dirty="0"/>
            </a:p>
          </p:txBody>
        </p:sp>
      </p:grpSp>
      <p:grpSp>
        <p:nvGrpSpPr>
          <p:cNvPr id="42" name="Group 61"/>
          <p:cNvGrpSpPr/>
          <p:nvPr/>
        </p:nvGrpSpPr>
        <p:grpSpPr>
          <a:xfrm>
            <a:off x="5132400" y="3785400"/>
            <a:ext cx="1116000" cy="1116000"/>
            <a:chOff x="3512346" y="1346193"/>
            <a:chExt cx="1440649" cy="1371613"/>
          </a:xfrm>
        </p:grpSpPr>
        <p:sp>
          <p:nvSpPr>
            <p:cNvPr id="4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Executing</a:t>
              </a:r>
              <a:endParaRPr lang="en-US" sz="1200" b="1" kern="1200" dirty="0"/>
            </a:p>
          </p:txBody>
        </p:sp>
      </p:grpSp>
      <p:grpSp>
        <p:nvGrpSpPr>
          <p:cNvPr id="45" name="Group 61"/>
          <p:cNvGrpSpPr/>
          <p:nvPr/>
        </p:nvGrpSpPr>
        <p:grpSpPr>
          <a:xfrm>
            <a:off x="5132400" y="5318810"/>
            <a:ext cx="1116000" cy="1116000"/>
            <a:chOff x="3512346" y="1346193"/>
            <a:chExt cx="1440649" cy="1371613"/>
          </a:xfrm>
        </p:grpSpPr>
        <p:sp>
          <p:nvSpPr>
            <p:cNvPr id="46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Completed</a:t>
              </a:r>
              <a:endParaRPr lang="en-US" sz="1200" b="1" kern="1200" dirty="0"/>
            </a:p>
          </p:txBody>
        </p:sp>
      </p:grpSp>
      <p:grpSp>
        <p:nvGrpSpPr>
          <p:cNvPr id="48" name="Group 61"/>
          <p:cNvGrpSpPr/>
          <p:nvPr/>
        </p:nvGrpSpPr>
        <p:grpSpPr>
          <a:xfrm>
            <a:off x="5132399" y="2244545"/>
            <a:ext cx="1116000" cy="1116000"/>
            <a:chOff x="3512346" y="1346193"/>
            <a:chExt cx="1440649" cy="1371613"/>
          </a:xfrm>
        </p:grpSpPr>
        <p:sp>
          <p:nvSpPr>
            <p:cNvPr id="49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Ready</a:t>
              </a:r>
              <a:endParaRPr lang="en-US" sz="1200" b="1" kern="1200" dirty="0"/>
            </a:p>
          </p:txBody>
        </p:sp>
      </p:grpSp>
      <p:grpSp>
        <p:nvGrpSpPr>
          <p:cNvPr id="54" name="Group 61"/>
          <p:cNvGrpSpPr/>
          <p:nvPr/>
        </p:nvGrpSpPr>
        <p:grpSpPr>
          <a:xfrm>
            <a:off x="3269753" y="5318810"/>
            <a:ext cx="1116000" cy="1116000"/>
            <a:chOff x="3512346" y="1346193"/>
            <a:chExt cx="1440649" cy="1371613"/>
          </a:xfrm>
        </p:grpSpPr>
        <p:sp>
          <p:nvSpPr>
            <p:cNvPr id="55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Invalid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stCxn id="63" idx="6"/>
            <a:endCxn id="40" idx="7"/>
          </p:cNvCxnSpPr>
          <p:nvPr/>
        </p:nvCxnSpPr>
        <p:spPr>
          <a:xfrm flipH="1">
            <a:off x="3307918" y="1255964"/>
            <a:ext cx="2940482" cy="20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4"/>
            <a:endCxn id="49" idx="0"/>
          </p:cNvCxnSpPr>
          <p:nvPr/>
        </p:nvCxnSpPr>
        <p:spPr>
          <a:xfrm flipH="1">
            <a:off x="5690399" y="1813964"/>
            <a:ext cx="1" cy="43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9" idx="4"/>
            <a:endCxn id="43" idx="0"/>
          </p:cNvCxnSpPr>
          <p:nvPr/>
        </p:nvCxnSpPr>
        <p:spPr>
          <a:xfrm>
            <a:off x="5690399" y="3360545"/>
            <a:ext cx="1" cy="42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3" idx="4"/>
            <a:endCxn id="46" idx="0"/>
          </p:cNvCxnSpPr>
          <p:nvPr/>
        </p:nvCxnSpPr>
        <p:spPr>
          <a:xfrm>
            <a:off x="5690400" y="4901400"/>
            <a:ext cx="0" cy="41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" idx="2"/>
            <a:endCxn id="55" idx="6"/>
          </p:cNvCxnSpPr>
          <p:nvPr/>
        </p:nvCxnSpPr>
        <p:spPr>
          <a:xfrm flipH="1">
            <a:off x="4385753" y="5876810"/>
            <a:ext cx="7466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3"/>
            <a:endCxn id="55" idx="7"/>
          </p:cNvCxnSpPr>
          <p:nvPr/>
        </p:nvCxnSpPr>
        <p:spPr>
          <a:xfrm flipH="1">
            <a:off x="4222318" y="4737966"/>
            <a:ext cx="1073517" cy="74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0" idx="6"/>
          </p:cNvCxnSpPr>
          <p:nvPr/>
        </p:nvCxnSpPr>
        <p:spPr>
          <a:xfrm flipH="1" flipV="1">
            <a:off x="3471353" y="1853400"/>
            <a:ext cx="1779601" cy="58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9353" y="12192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79353" y="19050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06718" y="1828800"/>
            <a:ext cx="1034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Assign Assets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27153" y="3352800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27153" y="4953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60353" y="48768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60353" y="5105400"/>
            <a:ext cx="8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Invalidate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36553" y="5638800"/>
            <a:ext cx="8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Invalidate</a:t>
            </a:r>
            <a:endParaRPr lang="en-US" sz="1200" b="1" dirty="0"/>
          </a:p>
        </p:txBody>
      </p:sp>
      <p:cxnSp>
        <p:nvCxnSpPr>
          <p:cNvPr id="53" name="直接箭头连接符 17"/>
          <p:cNvCxnSpPr>
            <a:stCxn id="43" idx="1"/>
            <a:endCxn id="40" idx="5"/>
          </p:cNvCxnSpPr>
          <p:nvPr/>
        </p:nvCxnSpPr>
        <p:spPr>
          <a:xfrm flipH="1" flipV="1">
            <a:off x="3307918" y="2247966"/>
            <a:ext cx="1987917" cy="170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7"/>
          <p:cNvCxnSpPr>
            <a:stCxn id="46" idx="1"/>
          </p:cNvCxnSpPr>
          <p:nvPr/>
        </p:nvCxnSpPr>
        <p:spPr>
          <a:xfrm flipH="1" flipV="1">
            <a:off x="3117353" y="2362200"/>
            <a:ext cx="2178482" cy="3120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7"/>
          <p:cNvCxnSpPr>
            <a:stCxn id="55" idx="0"/>
            <a:endCxn id="40" idx="4"/>
          </p:cNvCxnSpPr>
          <p:nvPr/>
        </p:nvCxnSpPr>
        <p:spPr>
          <a:xfrm flipH="1" flipV="1">
            <a:off x="2913353" y="2411400"/>
            <a:ext cx="914400" cy="290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79353" y="27432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4553" y="33528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964953" y="37338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3310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98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Assets </a:t>
            </a:r>
            <a:r>
              <a:rPr lang="en-US" altLang="zh-CN" sz="2800" b="1" dirty="0" smtClean="0"/>
              <a:t>State</a:t>
            </a:r>
            <a:endParaRPr lang="en-US" sz="2800" b="1" dirty="0"/>
          </a:p>
        </p:txBody>
      </p:sp>
      <p:grpSp>
        <p:nvGrpSpPr>
          <p:cNvPr id="2" name="Group 61"/>
          <p:cNvGrpSpPr/>
          <p:nvPr/>
        </p:nvGrpSpPr>
        <p:grpSpPr>
          <a:xfrm>
            <a:off x="3566047" y="1447800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Idle</a:t>
              </a:r>
              <a:endParaRPr lang="en-US" sz="1200" b="1" kern="1200" dirty="0"/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5638800" y="3913200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/>
                <a:t>Using</a:t>
              </a:r>
              <a:endParaRPr lang="en-US" sz="1200" b="1" kern="1200" dirty="0"/>
            </a:p>
          </p:txBody>
        </p:sp>
      </p:grpSp>
      <p:grpSp>
        <p:nvGrpSpPr>
          <p:cNvPr id="11" name="Group 61"/>
          <p:cNvGrpSpPr/>
          <p:nvPr/>
        </p:nvGrpSpPr>
        <p:grpSpPr>
          <a:xfrm>
            <a:off x="1600200" y="3913200"/>
            <a:ext cx="1116000" cy="1116000"/>
            <a:chOff x="3512346" y="1346193"/>
            <a:chExt cx="1440649" cy="1371613"/>
          </a:xfrm>
        </p:grpSpPr>
        <p:sp>
          <p:nvSpPr>
            <p:cNvPr id="49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Assigned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endCxn id="63" idx="5"/>
          </p:cNvCxnSpPr>
          <p:nvPr/>
        </p:nvCxnSpPr>
        <p:spPr>
          <a:xfrm flipH="1" flipV="1">
            <a:off x="4518612" y="2400366"/>
            <a:ext cx="1272588" cy="163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3"/>
            <a:endCxn id="49" idx="7"/>
          </p:cNvCxnSpPr>
          <p:nvPr/>
        </p:nvCxnSpPr>
        <p:spPr>
          <a:xfrm flipH="1">
            <a:off x="2552765" y="2400366"/>
            <a:ext cx="1176717" cy="167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9" idx="6"/>
            <a:endCxn id="40" idx="2"/>
          </p:cNvCxnSpPr>
          <p:nvPr/>
        </p:nvCxnSpPr>
        <p:spPr>
          <a:xfrm>
            <a:off x="2716200" y="4471200"/>
            <a:ext cx="292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0" y="2847201"/>
            <a:ext cx="1034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Assign Assets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81400" y="4191000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24400" y="2819400"/>
            <a:ext cx="814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</a:p>
          <a:p>
            <a:endParaRPr lang="en-US" altLang="zh-CN" sz="1200" b="1" dirty="0" smtClean="0"/>
          </a:p>
          <a:p>
            <a:r>
              <a:rPr lang="en-US" sz="1200" b="1" dirty="0" smtClean="0"/>
              <a:t>Invalidate</a:t>
            </a:r>
            <a:endParaRPr lang="en-US" sz="1200" b="1" dirty="0"/>
          </a:p>
        </p:txBody>
      </p:sp>
      <p:cxnSp>
        <p:nvCxnSpPr>
          <p:cNvPr id="42" name="直接箭头连接符 6"/>
          <p:cNvCxnSpPr/>
          <p:nvPr/>
        </p:nvCxnSpPr>
        <p:spPr>
          <a:xfrm flipV="1">
            <a:off x="2590800" y="2438400"/>
            <a:ext cx="1214882" cy="171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8000" y="32766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33100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864000" cy="8640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89600"/>
            <a:ext cx="299770" cy="11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34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900270" y="2628900"/>
            <a:ext cx="253130" cy="1155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900270" y="2933700"/>
            <a:ext cx="253130" cy="850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900270" y="3238500"/>
            <a:ext cx="253130" cy="5456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900270" y="3543300"/>
            <a:ext cx="253130" cy="240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5867400"/>
            <a:ext cx="864000" cy="8640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0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</p:cNvCxnSpPr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</p:cNvCxnSpPr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</p:cNvCxnSpPr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1"/>
          </p:cNvCxnSpPr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4800" y="533400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001000" y="7503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182872"/>
            <a:ext cx="381000" cy="5350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81200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Ready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34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479</Words>
  <Application>Microsoft Office PowerPoint</Application>
  <PresentationFormat>On-screen Show (4:3)</PresentationFormat>
  <Paragraphs>394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208</cp:revision>
  <dcterms:created xsi:type="dcterms:W3CDTF">2006-08-16T00:00:00Z</dcterms:created>
  <dcterms:modified xsi:type="dcterms:W3CDTF">2019-04-15T09:08:20Z</dcterms:modified>
</cp:coreProperties>
</file>