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2" r:id="rId6"/>
    <p:sldId id="267" r:id="rId7"/>
    <p:sldId id="263" r:id="rId8"/>
    <p:sldId id="274" r:id="rId9"/>
    <p:sldId id="275" r:id="rId10"/>
    <p:sldId id="277" r:id="rId11"/>
    <p:sldId id="278" r:id="rId12"/>
    <p:sldId id="281" r:id="rId13"/>
    <p:sldId id="282" r:id="rId14"/>
    <p:sldId id="265" r:id="rId15"/>
    <p:sldId id="266" r:id="rId16"/>
    <p:sldId id="268" r:id="rId17"/>
    <p:sldId id="269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726-B4AA-437F-9776-1FB3CA074112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7C12-5E07-45B0-A7E9-9BAA4E2BC3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491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638800" y="2286000"/>
            <a:ext cx="470907" cy="550872"/>
            <a:chOff x="2845969" y="1756563"/>
            <a:chExt cx="470907" cy="550872"/>
          </a:xfrm>
        </p:grpSpPr>
        <p:sp>
          <p:nvSpPr>
            <p:cNvPr id="6" name="Right Arrow 5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29400" y="1752600"/>
            <a:ext cx="1752600" cy="1676407"/>
            <a:chOff x="3512346" y="1346193"/>
            <a:chExt cx="1440649" cy="1371613"/>
          </a:xfrm>
        </p:grpSpPr>
        <p:sp>
          <p:nvSpPr>
            <p:cNvPr id="9" name="Oval 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Scheduler</a:t>
              </a:r>
              <a:endParaRPr lang="en-US" sz="2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81000"/>
            <a:ext cx="1480839" cy="1480839"/>
            <a:chOff x="4615160" y="0"/>
            <a:chExt cx="1480839" cy="1480839"/>
          </a:xfrm>
        </p:grpSpPr>
        <p:sp>
          <p:nvSpPr>
            <p:cNvPr id="12" name="Oval 11"/>
            <p:cNvSpPr/>
            <p:nvPr/>
          </p:nvSpPr>
          <p:spPr>
            <a:xfrm>
              <a:off x="4615160" y="0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4832024" y="216864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Assets</a:t>
              </a:r>
              <a:endParaRPr lang="en-US" sz="20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05200" y="3352800"/>
            <a:ext cx="1440649" cy="1371613"/>
            <a:chOff x="3512346" y="1346193"/>
            <a:chExt cx="1440649" cy="1371613"/>
          </a:xfrm>
        </p:grpSpPr>
        <p:sp>
          <p:nvSpPr>
            <p:cNvPr id="15" name="Oval 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Requests</a:t>
              </a:r>
              <a:endParaRPr lang="en-US" sz="20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67000" y="3733800"/>
            <a:ext cx="470907" cy="550872"/>
            <a:chOff x="2845969" y="1756563"/>
            <a:chExt cx="470907" cy="550872"/>
          </a:xfrm>
        </p:grpSpPr>
        <p:sp>
          <p:nvSpPr>
            <p:cNvPr id="18" name="Right Arrow 17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000" y="2133600"/>
            <a:ext cx="858887" cy="858887"/>
            <a:chOff x="1453979" y="1602556"/>
            <a:chExt cx="858887" cy="858887"/>
          </a:xfrm>
        </p:grpSpPr>
        <p:sp>
          <p:nvSpPr>
            <p:cNvPr id="21" name="Plus 20"/>
            <p:cNvSpPr/>
            <p:nvPr/>
          </p:nvSpPr>
          <p:spPr>
            <a:xfrm>
              <a:off x="1453979" y="1602556"/>
              <a:ext cx="858887" cy="85888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lus 4"/>
            <p:cNvSpPr/>
            <p:nvPr/>
          </p:nvSpPr>
          <p:spPr>
            <a:xfrm>
              <a:off x="1567824" y="1930994"/>
              <a:ext cx="631197" cy="202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" y="3276600"/>
            <a:ext cx="1480839" cy="1480839"/>
            <a:chOff x="1143003" y="2581687"/>
            <a:chExt cx="1480839" cy="1480839"/>
          </a:xfrm>
        </p:grpSpPr>
        <p:sp>
          <p:nvSpPr>
            <p:cNvPr id="24" name="Oval 23"/>
            <p:cNvSpPr/>
            <p:nvPr/>
          </p:nvSpPr>
          <p:spPr>
            <a:xfrm>
              <a:off x="1143003" y="2581687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4"/>
            <p:cNvSpPr/>
            <p:nvPr/>
          </p:nvSpPr>
          <p:spPr>
            <a:xfrm>
              <a:off x="1359867" y="2798551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Programs</a:t>
              </a:r>
              <a:endParaRPr lang="en-US" sz="2000" kern="12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29834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3368618"/>
            <a:ext cx="381000" cy="31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Execute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45836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</a:p>
        </p:txBody>
      </p:sp>
      <p:sp>
        <p:nvSpPr>
          <p:cNvPr id="119" name="左大括号 118"/>
          <p:cNvSpPr/>
          <p:nvPr/>
        </p:nvSpPr>
        <p:spPr>
          <a:xfrm>
            <a:off x="2198171" y="3368618"/>
            <a:ext cx="392629" cy="2781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3578423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981200"/>
            <a:ext cx="13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Running List</a:t>
            </a:r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20397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834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1422000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9812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24923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24923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24923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6447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7698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7698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9222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24132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1894200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9172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9243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6447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17642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2118330"/>
            <a:ext cx="381000" cy="4414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3974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</a:p>
        </p:txBody>
      </p:sp>
      <p:sp>
        <p:nvSpPr>
          <p:cNvPr id="119" name="左大括号 118"/>
          <p:cNvSpPr/>
          <p:nvPr/>
        </p:nvSpPr>
        <p:spPr>
          <a:xfrm>
            <a:off x="2198171" y="2118331"/>
            <a:ext cx="392629" cy="40315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2511623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447800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Completed List</a:t>
            </a:r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10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1422000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9812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24923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24923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24923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6447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7698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7698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9222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24132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1894200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9172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9243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6447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17642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2118331"/>
            <a:ext cx="381000" cy="3069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Abandon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3468394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</a:p>
        </p:txBody>
      </p:sp>
      <p:sp>
        <p:nvSpPr>
          <p:cNvPr id="119" name="左大括号 118"/>
          <p:cNvSpPr/>
          <p:nvPr/>
        </p:nvSpPr>
        <p:spPr>
          <a:xfrm>
            <a:off x="2198171" y="2118331"/>
            <a:ext cx="392629" cy="3069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25146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18855" y="1424329"/>
            <a:ext cx="14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Complete List</a:t>
            </a:r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28003" y="5495472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Abandon List</a:t>
            </a:r>
          </a:p>
        </p:txBody>
      </p:sp>
      <p:sp>
        <p:nvSpPr>
          <p:cNvPr id="99" name="左大括号 98"/>
          <p:cNvSpPr/>
          <p:nvPr/>
        </p:nvSpPr>
        <p:spPr>
          <a:xfrm>
            <a:off x="2198171" y="5257800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95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1422000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15" name="Group 93"/>
          <p:cNvGrpSpPr/>
          <p:nvPr/>
        </p:nvGrpSpPr>
        <p:grpSpPr>
          <a:xfrm>
            <a:off x="7441800" y="1422000"/>
            <a:ext cx="864000" cy="864000"/>
            <a:chOff x="3512346" y="1193792"/>
            <a:chExt cx="1440649" cy="1371613"/>
          </a:xfrm>
        </p:grpSpPr>
        <p:sp>
          <p:nvSpPr>
            <p:cNvPr id="123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9812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25" name="Group 93"/>
          <p:cNvGrpSpPr/>
          <p:nvPr/>
        </p:nvGrpSpPr>
        <p:grpSpPr>
          <a:xfrm>
            <a:off x="7441800" y="1994344"/>
            <a:ext cx="864000" cy="864000"/>
            <a:chOff x="3512346" y="1193792"/>
            <a:chExt cx="1440649" cy="1371613"/>
          </a:xfrm>
        </p:grpSpPr>
        <p:sp>
          <p:nvSpPr>
            <p:cNvPr id="126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24923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24923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24923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6447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7698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7698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9222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24132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1894200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9172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9243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6447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19001" y="13070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1651871"/>
            <a:ext cx="381000" cy="3535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82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Invalid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3212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</a:p>
        </p:txBody>
      </p:sp>
      <p:sp>
        <p:nvSpPr>
          <p:cNvPr id="119" name="左大括号 118"/>
          <p:cNvSpPr/>
          <p:nvPr/>
        </p:nvSpPr>
        <p:spPr>
          <a:xfrm>
            <a:off x="2198171" y="1651871"/>
            <a:ext cx="392629" cy="3535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17526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258669"/>
            <a:ext cx="14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Complete List</a:t>
            </a:r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4261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28003" y="549806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Abandon List</a:t>
            </a:r>
          </a:p>
        </p:txBody>
      </p:sp>
      <p:sp>
        <p:nvSpPr>
          <p:cNvPr id="99" name="左大括号 98"/>
          <p:cNvSpPr/>
          <p:nvPr/>
        </p:nvSpPr>
        <p:spPr>
          <a:xfrm>
            <a:off x="2198171" y="5257800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610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Assign Assets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82" name="Group 93"/>
          <p:cNvGrpSpPr/>
          <p:nvPr/>
        </p:nvGrpSpPr>
        <p:grpSpPr>
          <a:xfrm>
            <a:off x="4419600" y="9144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87" name="Group 93"/>
          <p:cNvGrpSpPr/>
          <p:nvPr/>
        </p:nvGrpSpPr>
        <p:grpSpPr>
          <a:xfrm>
            <a:off x="5410200" y="9144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92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99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105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12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5" name="Group 93"/>
          <p:cNvGrpSpPr/>
          <p:nvPr/>
        </p:nvGrpSpPr>
        <p:grpSpPr>
          <a:xfrm>
            <a:off x="6400800" y="9144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39624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2667000" y="33528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23" name="Down Arrow 122"/>
          <p:cNvSpPr/>
          <p:nvPr/>
        </p:nvSpPr>
        <p:spPr>
          <a:xfrm>
            <a:off x="2895600" y="3962400"/>
            <a:ext cx="381000" cy="23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467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382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/>
          <p:cNvCxnSpPr>
            <a:stCxn id="83" idx="6"/>
            <a:endCxn id="127" idx="0"/>
          </p:cNvCxnSpPr>
          <p:nvPr/>
        </p:nvCxnSpPr>
        <p:spPr>
          <a:xfrm>
            <a:off x="5105400" y="1257300"/>
            <a:ext cx="18669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1"/>
          <p:cNvCxnSpPr>
            <a:stCxn id="88" idx="6"/>
            <a:endCxn id="139" idx="0"/>
          </p:cNvCxnSpPr>
          <p:nvPr/>
        </p:nvCxnSpPr>
        <p:spPr>
          <a:xfrm>
            <a:off x="6096000" y="1257300"/>
            <a:ext cx="17145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41"/>
          <p:cNvCxnSpPr>
            <a:stCxn id="116" idx="6"/>
            <a:endCxn id="140" idx="0"/>
          </p:cNvCxnSpPr>
          <p:nvPr/>
        </p:nvCxnSpPr>
        <p:spPr>
          <a:xfrm>
            <a:off x="7086600" y="1257300"/>
            <a:ext cx="16383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477000" y="3641782"/>
            <a:ext cx="2743200" cy="15017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810000" y="609600"/>
            <a:ext cx="38100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6" idx="4"/>
            <a:endCxn id="60" idx="0"/>
          </p:cNvCxnSpPr>
          <p:nvPr/>
        </p:nvCxnSpPr>
        <p:spPr>
          <a:xfrm>
            <a:off x="7848600" y="5143500"/>
            <a:ext cx="0" cy="42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40961" y="5568434"/>
            <a:ext cx="10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Executor</a:t>
            </a:r>
            <a:endParaRPr lang="en-US" b="1" dirty="0"/>
          </a:p>
        </p:txBody>
      </p:sp>
      <p:cxnSp>
        <p:nvCxnSpPr>
          <p:cNvPr id="61" name="Straight Connector 60"/>
          <p:cNvCxnSpPr>
            <a:stCxn id="57" idx="6"/>
          </p:cNvCxnSpPr>
          <p:nvPr/>
        </p:nvCxnSpPr>
        <p:spPr>
          <a:xfrm flipV="1">
            <a:off x="7620000" y="18288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96200" y="1371600"/>
            <a:ext cx="126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Assets Pool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2" name="Group 93"/>
          <p:cNvGrpSpPr/>
          <p:nvPr/>
        </p:nvGrpSpPr>
        <p:grpSpPr>
          <a:xfrm>
            <a:off x="533400" y="40386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3" name="Group 93"/>
          <p:cNvGrpSpPr/>
          <p:nvPr/>
        </p:nvGrpSpPr>
        <p:grpSpPr>
          <a:xfrm>
            <a:off x="1371600" y="40386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7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8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0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" name="Group 93"/>
          <p:cNvGrpSpPr/>
          <p:nvPr/>
        </p:nvGrpSpPr>
        <p:grpSpPr>
          <a:xfrm>
            <a:off x="2286000" y="40386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48768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33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371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34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3716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60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34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3716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860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00800" y="4301704"/>
            <a:ext cx="1828800" cy="19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400800" y="4300270"/>
            <a:ext cx="609600" cy="194096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3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/>
          <p:cNvSpPr/>
          <p:nvPr/>
        </p:nvSpPr>
        <p:spPr>
          <a:xfrm>
            <a:off x="1447800" y="39624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3733800" y="3962400"/>
            <a:ext cx="1066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2" name="Rectangle 231"/>
          <p:cNvSpPr/>
          <p:nvPr/>
        </p:nvSpPr>
        <p:spPr>
          <a:xfrm>
            <a:off x="2514600" y="3962400"/>
            <a:ext cx="1219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01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Event</a:t>
            </a:r>
            <a:endParaRPr lang="en-US" sz="28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3352800" y="457200"/>
            <a:ext cx="864000" cy="864000"/>
            <a:chOff x="3512346" y="1346193"/>
            <a:chExt cx="1440649" cy="1371613"/>
          </a:xfrm>
        </p:grpSpPr>
        <p:sp>
          <p:nvSpPr>
            <p:cNvPr id="6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3810000" y="1752600"/>
            <a:ext cx="990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63" idx="4"/>
            <a:endCxn id="69" idx="0"/>
          </p:cNvCxnSpPr>
          <p:nvPr/>
        </p:nvCxnSpPr>
        <p:spPr>
          <a:xfrm>
            <a:off x="3784800" y="1321200"/>
            <a:ext cx="520500" cy="43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667000" y="1752600"/>
            <a:ext cx="990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Invalid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63" idx="4"/>
            <a:endCxn id="78" idx="0"/>
          </p:cNvCxnSpPr>
          <p:nvPr/>
        </p:nvCxnSpPr>
        <p:spPr>
          <a:xfrm flipH="1">
            <a:off x="3162300" y="1321200"/>
            <a:ext cx="622500" cy="43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447800" y="2286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733800" y="2286000"/>
            <a:ext cx="1066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7" name="Straight Connector 96"/>
          <p:cNvCxnSpPr>
            <a:stCxn id="99" idx="1"/>
            <a:endCxn id="93" idx="3"/>
          </p:cNvCxnSpPr>
          <p:nvPr/>
        </p:nvCxnSpPr>
        <p:spPr>
          <a:xfrm>
            <a:off x="2514600" y="2819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514600" y="2286000"/>
            <a:ext cx="1219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810000" y="4191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810000" y="4572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667000" y="4572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667000" y="4191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24000" y="4191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OnUpdated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78" idx="2"/>
            <a:endCxn id="193" idx="0"/>
          </p:cNvCxnSpPr>
          <p:nvPr/>
        </p:nvCxnSpPr>
        <p:spPr>
          <a:xfrm flipH="1">
            <a:off x="3124200" y="1981200"/>
            <a:ext cx="38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69" idx="2"/>
            <a:endCxn id="136" idx="0"/>
          </p:cNvCxnSpPr>
          <p:nvPr/>
        </p:nvCxnSpPr>
        <p:spPr>
          <a:xfrm flipH="1">
            <a:off x="4267200" y="1981200"/>
            <a:ext cx="381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8" idx="0"/>
            <a:endCxn id="141" idx="2"/>
          </p:cNvCxnSpPr>
          <p:nvPr/>
        </p:nvCxnSpPr>
        <p:spPr>
          <a:xfrm flipV="1">
            <a:off x="3124200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7" idx="1"/>
            <a:endCxn id="138" idx="3"/>
          </p:cNvCxnSpPr>
          <p:nvPr/>
        </p:nvCxnSpPr>
        <p:spPr>
          <a:xfrm flipH="1">
            <a:off x="3581400" y="4686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2"/>
            <a:endCxn id="137" idx="0"/>
          </p:cNvCxnSpPr>
          <p:nvPr/>
        </p:nvCxnSpPr>
        <p:spPr>
          <a:xfrm>
            <a:off x="4267200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1" idx="1"/>
            <a:endCxn id="142" idx="3"/>
          </p:cNvCxnSpPr>
          <p:nvPr/>
        </p:nvCxnSpPr>
        <p:spPr>
          <a:xfrm flipH="1">
            <a:off x="2438400" y="4305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2667000" y="25146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OnInvalid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28600" y="2590800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Request</a:t>
            </a:r>
            <a:endParaRPr lang="en-US" sz="1400" b="1" dirty="0"/>
          </a:p>
        </p:txBody>
      </p:sp>
      <p:sp>
        <p:nvSpPr>
          <p:cNvPr id="239" name="TextBox 238"/>
          <p:cNvSpPr txBox="1"/>
          <p:nvPr/>
        </p:nvSpPr>
        <p:spPr>
          <a:xfrm>
            <a:off x="228600" y="4191000"/>
            <a:ext cx="818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Program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47800" y="5638800"/>
            <a:ext cx="818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Program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5638800"/>
            <a:ext cx="1135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Sub Program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86200" y="5638800"/>
            <a:ext cx="678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Recipe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4343400"/>
            <a:ext cx="2115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Update Estimate Duration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67400" y="2667000"/>
            <a:ext cx="171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Create new Executor</a:t>
            </a:r>
            <a:endParaRPr lang="en-US" sz="1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2331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Executor State</a:t>
            </a:r>
            <a:endParaRPr lang="en-US" sz="28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5132400" y="697964"/>
            <a:ext cx="1116000" cy="1116000"/>
            <a:chOff x="3512346" y="1346193"/>
            <a:chExt cx="1440649" cy="1371613"/>
          </a:xfrm>
        </p:grpSpPr>
        <p:sp>
          <p:nvSpPr>
            <p:cNvPr id="6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Waiting</a:t>
              </a:r>
              <a:endParaRPr lang="en-US" sz="1200" b="1" kern="1200" dirty="0"/>
            </a:p>
          </p:txBody>
        </p:sp>
      </p:grpSp>
      <p:grpSp>
        <p:nvGrpSpPr>
          <p:cNvPr id="39" name="Group 61"/>
          <p:cNvGrpSpPr/>
          <p:nvPr/>
        </p:nvGrpSpPr>
        <p:grpSpPr>
          <a:xfrm>
            <a:off x="2355353" y="1295400"/>
            <a:ext cx="1116000" cy="1116000"/>
            <a:chOff x="3512346" y="1346193"/>
            <a:chExt cx="1440649" cy="1371613"/>
          </a:xfrm>
        </p:grpSpPr>
        <p:sp>
          <p:nvSpPr>
            <p:cNvPr id="40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Abandoned</a:t>
              </a:r>
              <a:endParaRPr lang="en-US" sz="1200" b="1" kern="1200" dirty="0"/>
            </a:p>
          </p:txBody>
        </p:sp>
      </p:grpSp>
      <p:grpSp>
        <p:nvGrpSpPr>
          <p:cNvPr id="42" name="Group 61"/>
          <p:cNvGrpSpPr/>
          <p:nvPr/>
        </p:nvGrpSpPr>
        <p:grpSpPr>
          <a:xfrm>
            <a:off x="5132400" y="3785400"/>
            <a:ext cx="1116000" cy="1116000"/>
            <a:chOff x="3512346" y="1346193"/>
            <a:chExt cx="1440649" cy="1371613"/>
          </a:xfrm>
        </p:grpSpPr>
        <p:sp>
          <p:nvSpPr>
            <p:cNvPr id="4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Executing</a:t>
              </a:r>
              <a:endParaRPr lang="en-US" sz="1200" b="1" kern="1200" dirty="0"/>
            </a:p>
          </p:txBody>
        </p:sp>
      </p:grpSp>
      <p:grpSp>
        <p:nvGrpSpPr>
          <p:cNvPr id="45" name="Group 61"/>
          <p:cNvGrpSpPr/>
          <p:nvPr/>
        </p:nvGrpSpPr>
        <p:grpSpPr>
          <a:xfrm>
            <a:off x="5132400" y="5318810"/>
            <a:ext cx="1116000" cy="1116000"/>
            <a:chOff x="3512346" y="1346193"/>
            <a:chExt cx="1440649" cy="1371613"/>
          </a:xfrm>
        </p:grpSpPr>
        <p:sp>
          <p:nvSpPr>
            <p:cNvPr id="46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Completed</a:t>
              </a:r>
              <a:endParaRPr lang="en-US" sz="1200" b="1" kern="1200" dirty="0"/>
            </a:p>
          </p:txBody>
        </p:sp>
      </p:grpSp>
      <p:grpSp>
        <p:nvGrpSpPr>
          <p:cNvPr id="48" name="Group 61"/>
          <p:cNvGrpSpPr/>
          <p:nvPr/>
        </p:nvGrpSpPr>
        <p:grpSpPr>
          <a:xfrm>
            <a:off x="5132399" y="2244545"/>
            <a:ext cx="1116000" cy="1116000"/>
            <a:chOff x="3512346" y="1346193"/>
            <a:chExt cx="1440649" cy="1371613"/>
          </a:xfrm>
        </p:grpSpPr>
        <p:sp>
          <p:nvSpPr>
            <p:cNvPr id="49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Ready</a:t>
              </a:r>
              <a:endParaRPr lang="en-US" sz="1200" b="1" kern="1200" dirty="0"/>
            </a:p>
          </p:txBody>
        </p:sp>
      </p:grpSp>
      <p:grpSp>
        <p:nvGrpSpPr>
          <p:cNvPr id="54" name="Group 61"/>
          <p:cNvGrpSpPr/>
          <p:nvPr/>
        </p:nvGrpSpPr>
        <p:grpSpPr>
          <a:xfrm>
            <a:off x="3269753" y="5318810"/>
            <a:ext cx="1116000" cy="1116000"/>
            <a:chOff x="3512346" y="1346193"/>
            <a:chExt cx="1440649" cy="1371613"/>
          </a:xfrm>
        </p:grpSpPr>
        <p:sp>
          <p:nvSpPr>
            <p:cNvPr id="55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Invalid</a:t>
              </a:r>
              <a:endParaRPr lang="en-US" sz="1200" b="1" kern="1200" dirty="0"/>
            </a:p>
          </p:txBody>
        </p:sp>
      </p:grpSp>
      <p:cxnSp>
        <p:nvCxnSpPr>
          <p:cNvPr id="3" name="直接箭头连接符 2"/>
          <p:cNvCxnSpPr>
            <a:stCxn id="63" idx="6"/>
            <a:endCxn id="40" idx="7"/>
          </p:cNvCxnSpPr>
          <p:nvPr/>
        </p:nvCxnSpPr>
        <p:spPr>
          <a:xfrm flipH="1">
            <a:off x="3307918" y="1255964"/>
            <a:ext cx="2940482" cy="20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63" idx="4"/>
            <a:endCxn id="49" idx="0"/>
          </p:cNvCxnSpPr>
          <p:nvPr/>
        </p:nvCxnSpPr>
        <p:spPr>
          <a:xfrm flipH="1">
            <a:off x="5690399" y="1813964"/>
            <a:ext cx="1" cy="430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9" idx="4"/>
            <a:endCxn id="43" idx="0"/>
          </p:cNvCxnSpPr>
          <p:nvPr/>
        </p:nvCxnSpPr>
        <p:spPr>
          <a:xfrm>
            <a:off x="5690399" y="3360545"/>
            <a:ext cx="1" cy="424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3" idx="4"/>
            <a:endCxn id="46" idx="0"/>
          </p:cNvCxnSpPr>
          <p:nvPr/>
        </p:nvCxnSpPr>
        <p:spPr>
          <a:xfrm>
            <a:off x="5690400" y="4901400"/>
            <a:ext cx="0" cy="41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6" idx="2"/>
            <a:endCxn id="55" idx="6"/>
          </p:cNvCxnSpPr>
          <p:nvPr/>
        </p:nvCxnSpPr>
        <p:spPr>
          <a:xfrm flipH="1">
            <a:off x="4385753" y="5876810"/>
            <a:ext cx="7466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3" idx="3"/>
            <a:endCxn id="55" idx="7"/>
          </p:cNvCxnSpPr>
          <p:nvPr/>
        </p:nvCxnSpPr>
        <p:spPr>
          <a:xfrm flipH="1">
            <a:off x="4222318" y="4737966"/>
            <a:ext cx="1073517" cy="744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0" idx="6"/>
          </p:cNvCxnSpPr>
          <p:nvPr/>
        </p:nvCxnSpPr>
        <p:spPr>
          <a:xfrm flipH="1" flipV="1">
            <a:off x="3471353" y="1853400"/>
            <a:ext cx="1779601" cy="58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79353" y="121920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Abandon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879353" y="190500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Abandon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206718" y="1828800"/>
            <a:ext cx="1034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Assign Assets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27153" y="3352800"/>
            <a:ext cx="679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Execute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27153" y="4953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Commit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260353" y="48768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Commit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60353" y="5105400"/>
            <a:ext cx="814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Invalidate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336553" y="5638800"/>
            <a:ext cx="814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Invalidate</a:t>
            </a:r>
            <a:endParaRPr lang="en-US" sz="1200" b="1" dirty="0"/>
          </a:p>
        </p:txBody>
      </p:sp>
      <p:cxnSp>
        <p:nvCxnSpPr>
          <p:cNvPr id="57" name="直接箭头连接符 17"/>
          <p:cNvCxnSpPr>
            <a:stCxn id="46" idx="1"/>
          </p:cNvCxnSpPr>
          <p:nvPr/>
        </p:nvCxnSpPr>
        <p:spPr>
          <a:xfrm flipH="1" flipV="1">
            <a:off x="3117353" y="2362200"/>
            <a:ext cx="2178482" cy="3120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17"/>
          <p:cNvCxnSpPr>
            <a:stCxn id="55" idx="0"/>
            <a:endCxn id="40" idx="4"/>
          </p:cNvCxnSpPr>
          <p:nvPr/>
        </p:nvCxnSpPr>
        <p:spPr>
          <a:xfrm flipH="1" flipV="1">
            <a:off x="2913353" y="2411400"/>
            <a:ext cx="914400" cy="290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74553" y="335280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Abandon</a:t>
            </a:r>
            <a:endParaRPr lang="en-US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964953" y="373380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Abandon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333100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98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Assets State</a:t>
            </a:r>
            <a:endParaRPr lang="en-US" sz="2800" b="1" dirty="0"/>
          </a:p>
        </p:txBody>
      </p:sp>
      <p:grpSp>
        <p:nvGrpSpPr>
          <p:cNvPr id="2" name="Group 61"/>
          <p:cNvGrpSpPr/>
          <p:nvPr/>
        </p:nvGrpSpPr>
        <p:grpSpPr>
          <a:xfrm>
            <a:off x="3566047" y="1447800"/>
            <a:ext cx="1116000" cy="1116000"/>
            <a:chOff x="3512346" y="1346193"/>
            <a:chExt cx="1440649" cy="1371613"/>
          </a:xfrm>
        </p:grpSpPr>
        <p:sp>
          <p:nvSpPr>
            <p:cNvPr id="6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Idle</a:t>
              </a:r>
              <a:endParaRPr lang="en-US" sz="1200" b="1" kern="1200" dirty="0"/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5638800" y="3913200"/>
            <a:ext cx="1116000" cy="1116000"/>
            <a:chOff x="3512346" y="1346193"/>
            <a:chExt cx="1440649" cy="1371613"/>
          </a:xfrm>
        </p:grpSpPr>
        <p:sp>
          <p:nvSpPr>
            <p:cNvPr id="40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/>
                <a:t>Using</a:t>
              </a:r>
              <a:endParaRPr lang="en-US" sz="1200" b="1" kern="1200" dirty="0"/>
            </a:p>
          </p:txBody>
        </p:sp>
      </p:grpSp>
      <p:grpSp>
        <p:nvGrpSpPr>
          <p:cNvPr id="11" name="Group 61"/>
          <p:cNvGrpSpPr/>
          <p:nvPr/>
        </p:nvGrpSpPr>
        <p:grpSpPr>
          <a:xfrm>
            <a:off x="1600200" y="3913200"/>
            <a:ext cx="1116000" cy="1116000"/>
            <a:chOff x="3512346" y="1346193"/>
            <a:chExt cx="1440649" cy="1371613"/>
          </a:xfrm>
        </p:grpSpPr>
        <p:sp>
          <p:nvSpPr>
            <p:cNvPr id="49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Assigned</a:t>
              </a:r>
              <a:endParaRPr lang="en-US" sz="1200" b="1" kern="1200" dirty="0"/>
            </a:p>
          </p:txBody>
        </p:sp>
      </p:grpSp>
      <p:cxnSp>
        <p:nvCxnSpPr>
          <p:cNvPr id="3" name="直接箭头连接符 2"/>
          <p:cNvCxnSpPr>
            <a:endCxn id="63" idx="5"/>
          </p:cNvCxnSpPr>
          <p:nvPr/>
        </p:nvCxnSpPr>
        <p:spPr>
          <a:xfrm flipH="1" flipV="1">
            <a:off x="4518612" y="2400366"/>
            <a:ext cx="1272588" cy="1638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63" idx="3"/>
            <a:endCxn id="49" idx="7"/>
          </p:cNvCxnSpPr>
          <p:nvPr/>
        </p:nvCxnSpPr>
        <p:spPr>
          <a:xfrm flipH="1">
            <a:off x="2552765" y="2400366"/>
            <a:ext cx="1176717" cy="167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9" idx="6"/>
            <a:endCxn id="40" idx="2"/>
          </p:cNvCxnSpPr>
          <p:nvPr/>
        </p:nvCxnSpPr>
        <p:spPr>
          <a:xfrm>
            <a:off x="2716200" y="4471200"/>
            <a:ext cx="292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86000" y="2847201"/>
            <a:ext cx="1034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Assign Assets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581400" y="4191000"/>
            <a:ext cx="679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Execute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24400" y="2819400"/>
            <a:ext cx="814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Commit</a:t>
            </a:r>
          </a:p>
          <a:p>
            <a:endParaRPr lang="en-US" altLang="zh-CN" sz="1200" b="1" dirty="0" smtClean="0"/>
          </a:p>
          <a:p>
            <a:r>
              <a:rPr lang="en-US" sz="1200" b="1" dirty="0" smtClean="0"/>
              <a:t>Invalidate</a:t>
            </a:r>
            <a:endParaRPr lang="en-US" sz="1200" b="1" dirty="0"/>
          </a:p>
        </p:txBody>
      </p:sp>
      <p:cxnSp>
        <p:nvCxnSpPr>
          <p:cNvPr id="42" name="直接箭头连接符 6"/>
          <p:cNvCxnSpPr/>
          <p:nvPr/>
        </p:nvCxnSpPr>
        <p:spPr>
          <a:xfrm flipV="1">
            <a:off x="2590800" y="2438400"/>
            <a:ext cx="1214882" cy="171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48000" y="327660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Abandon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333100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7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Database</a:t>
            </a:r>
            <a:endParaRPr lang="en-US" sz="2800" b="1" dirty="0"/>
          </a:p>
        </p:txBody>
      </p:sp>
      <p:sp>
        <p:nvSpPr>
          <p:cNvPr id="21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4191000" y="2362200"/>
            <a:ext cx="1524000" cy="1371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Recipe</a:t>
            </a:r>
          </a:p>
          <a:p>
            <a:r>
              <a:rPr kumimoji="1" lang="en-US" altLang="zh-CN" sz="1000" dirty="0" smtClean="0"/>
              <a:t>Recipe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</a:t>
            </a:r>
            <a:r>
              <a:rPr kumimoji="1" lang="en-US" altLang="zh-CN" sz="1000" dirty="0" smtClean="0"/>
              <a:t>) </a:t>
            </a:r>
            <a:endParaRPr kumimoji="1" lang="en-US" altLang="zh-CN" sz="1000" dirty="0" smtClean="0"/>
          </a:p>
          <a:p>
            <a:r>
              <a:rPr kumimoji="1" lang="en-US" altLang="zh-CN" sz="1000" dirty="0" smtClean="0"/>
              <a:t>Tester </a:t>
            </a:r>
            <a:r>
              <a:rPr kumimoji="1" lang="en-US" altLang="zh-CN" sz="1000" dirty="0" smtClean="0"/>
              <a:t>Recipe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Chamber Recipe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  <a:endParaRPr kumimoji="1" lang="en-US" altLang="zh-CN" sz="1000" dirty="0" smtClean="0"/>
          </a:p>
        </p:txBody>
      </p:sp>
      <p:sp>
        <p:nvSpPr>
          <p:cNvPr id="22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914400" y="838200"/>
            <a:ext cx="1905000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Models</a:t>
            </a:r>
            <a:endParaRPr kumimoji="1" lang="en-US" altLang="zh-CN" sz="1400" dirty="0"/>
          </a:p>
          <a:p>
            <a:r>
              <a:rPr kumimoji="1" lang="en-US" altLang="zh-CN" sz="1000" dirty="0" smtClean="0"/>
              <a:t>Model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PK)</a:t>
            </a:r>
          </a:p>
          <a:p>
            <a:r>
              <a:rPr kumimoji="1" lang="en-US" altLang="zh-CN" sz="1000" dirty="0" smtClean="0"/>
              <a:t>Model Name (string)</a:t>
            </a:r>
          </a:p>
          <a:p>
            <a:r>
              <a:rPr kumimoji="1" lang="en-US" altLang="zh-CN" sz="1000" dirty="0" smtClean="0">
                <a:solidFill>
                  <a:srgbClr val="FFFF00"/>
                </a:solidFill>
              </a:rPr>
              <a:t>Characteristics (string)</a:t>
            </a:r>
          </a:p>
        </p:txBody>
      </p:sp>
      <p:sp>
        <p:nvSpPr>
          <p:cNvPr id="24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4419600" y="4572000"/>
            <a:ext cx="1905000" cy="175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RawData</a:t>
            </a:r>
            <a:endParaRPr kumimoji="1" lang="en-US" altLang="zh-CN" sz="1400" dirty="0" smtClean="0"/>
          </a:p>
          <a:p>
            <a:r>
              <a:rPr kumimoji="1" lang="en-US" altLang="zh-CN" sz="1000" dirty="0" smtClean="0"/>
              <a:t>Executor ID </a:t>
            </a:r>
            <a:r>
              <a:rPr kumimoji="1" lang="en-US" altLang="zh-CN" sz="1000" dirty="0" smtClean="0"/>
              <a:t>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Source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)(0 Tester, 1 Harvester)</a:t>
            </a:r>
          </a:p>
          <a:p>
            <a:r>
              <a:rPr kumimoji="1" lang="en-US" altLang="zh-CN" sz="1000" dirty="0" smtClean="0"/>
              <a:t>Voltage (double)</a:t>
            </a:r>
          </a:p>
          <a:p>
            <a:r>
              <a:rPr kumimoji="1" lang="en-US" altLang="zh-CN" sz="1000" dirty="0" smtClean="0"/>
              <a:t>Current (double)</a:t>
            </a:r>
          </a:p>
          <a:p>
            <a:r>
              <a:rPr kumimoji="1" lang="en-US" altLang="zh-CN" sz="1000" dirty="0" smtClean="0"/>
              <a:t>Temperature (double)</a:t>
            </a:r>
          </a:p>
          <a:p>
            <a:r>
              <a:rPr kumimoji="1" lang="en-US" altLang="zh-CN" sz="1000" dirty="0" smtClean="0"/>
              <a:t>Coulomb Counter (double)</a:t>
            </a:r>
          </a:p>
          <a:p>
            <a:r>
              <a:rPr kumimoji="1" lang="en-US" altLang="zh-CN" sz="1000" dirty="0" smtClean="0"/>
              <a:t>Timestamp (double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……</a:t>
            </a:r>
          </a:p>
          <a:p>
            <a:endParaRPr kumimoji="1" lang="en-US" altLang="zh-CN" sz="1000" dirty="0"/>
          </a:p>
        </p:txBody>
      </p:sp>
      <p:sp>
        <p:nvSpPr>
          <p:cNvPr id="25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2971800" y="838200"/>
            <a:ext cx="13716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Batteries</a:t>
            </a:r>
            <a:endParaRPr kumimoji="1" lang="en-US" altLang="zh-CN" sz="1400" dirty="0"/>
          </a:p>
          <a:p>
            <a:r>
              <a:rPr kumimoji="1" lang="en-US" altLang="zh-CN" sz="1000" dirty="0" smtClean="0"/>
              <a:t>Battery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PK)</a:t>
            </a:r>
          </a:p>
          <a:p>
            <a:r>
              <a:rPr kumimoji="1" lang="en-US" altLang="zh-CN" sz="1000" dirty="0" smtClean="0"/>
              <a:t>Asset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Model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Battery Name (string)</a:t>
            </a:r>
          </a:p>
          <a:p>
            <a:r>
              <a:rPr kumimoji="1" lang="en-US" altLang="zh-CN" sz="1000" dirty="0" smtClean="0"/>
              <a:t>Circle Count (double)</a:t>
            </a:r>
          </a:p>
        </p:txBody>
      </p:sp>
      <p:sp>
        <p:nvSpPr>
          <p:cNvPr id="26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914400" y="2362200"/>
            <a:ext cx="14478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Programs</a:t>
            </a:r>
            <a:endParaRPr kumimoji="1" lang="en-US" altLang="zh-CN" sz="1400" dirty="0"/>
          </a:p>
          <a:p>
            <a:r>
              <a:rPr kumimoji="1" lang="en-US" altLang="zh-CN" sz="1000" dirty="0" smtClean="0"/>
              <a:t>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PK)</a:t>
            </a:r>
          </a:p>
          <a:p>
            <a:r>
              <a:rPr kumimoji="1" lang="en-US" altLang="zh-CN" sz="1000" dirty="0" smtClean="0"/>
              <a:t>Name </a:t>
            </a:r>
            <a:r>
              <a:rPr kumimoji="1" lang="en-US" altLang="zh-CN" sz="1000" dirty="0" smtClean="0"/>
              <a:t>(string)</a:t>
            </a:r>
          </a:p>
          <a:p>
            <a:r>
              <a:rPr kumimoji="1" lang="en-US" altLang="zh-CN" sz="1000" dirty="0" smtClean="0"/>
              <a:t>Model ID(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4600" y="3962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119" y="1143000"/>
            <a:ext cx="7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76200" y="2667000"/>
            <a:ext cx="107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4888468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</a:p>
        </p:txBody>
      </p:sp>
      <p:sp>
        <p:nvSpPr>
          <p:cNvPr id="32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762000" y="5410200"/>
            <a:ext cx="1600200" cy="1295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   Request</a:t>
            </a:r>
          </a:p>
          <a:p>
            <a:r>
              <a:rPr kumimoji="1" lang="en-US" altLang="zh-CN" sz="1000" dirty="0" smtClean="0"/>
              <a:t>Request ID </a:t>
            </a:r>
            <a:r>
              <a:rPr kumimoji="1" lang="en-US" altLang="zh-CN" sz="1000" dirty="0" smtClean="0"/>
              <a:t>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PK)</a:t>
            </a:r>
          </a:p>
          <a:p>
            <a:r>
              <a:rPr kumimoji="1" lang="en-US" altLang="zh-CN" sz="1000" dirty="0" smtClean="0"/>
              <a:t>Program ID </a:t>
            </a:r>
            <a:r>
              <a:rPr kumimoji="1" lang="en-US" altLang="zh-CN" sz="1000" dirty="0" smtClean="0"/>
              <a:t>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Battery ID </a:t>
            </a:r>
            <a:r>
              <a:rPr kumimoji="1" lang="en-US" altLang="zh-CN" sz="1000" dirty="0" smtClean="0"/>
              <a:t>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Requester (</a:t>
            </a:r>
            <a:r>
              <a:rPr kumimoji="1" lang="en-US" altLang="zh-CN" sz="1000" dirty="0" smtClean="0"/>
              <a:t>string</a:t>
            </a:r>
            <a:r>
              <a:rPr kumimoji="1" lang="en-US" altLang="zh-CN" sz="1000" dirty="0" smtClean="0"/>
              <a:t>)</a:t>
            </a:r>
            <a:endParaRPr kumimoji="1" lang="en-US" altLang="zh-CN" sz="1000" dirty="0" smtClean="0"/>
          </a:p>
          <a:p>
            <a:r>
              <a:rPr kumimoji="1" lang="en-US" altLang="zh-CN" sz="1000" dirty="0" smtClean="0"/>
              <a:t>Priority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  <a:endParaRPr kumimoji="1" lang="en-US" altLang="zh-CN" sz="1000" dirty="0" smtClean="0"/>
          </a:p>
        </p:txBody>
      </p:sp>
      <p:sp>
        <p:nvSpPr>
          <p:cNvPr id="33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6019800" y="838200"/>
            <a:ext cx="14478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TesterChannels</a:t>
            </a:r>
            <a:endParaRPr kumimoji="1" lang="en-US" altLang="zh-CN" sz="1400" dirty="0"/>
          </a:p>
          <a:p>
            <a:r>
              <a:rPr kumimoji="1" lang="en-US" altLang="zh-CN" sz="1000" dirty="0" smtClean="0"/>
              <a:t>TC </a:t>
            </a:r>
            <a:r>
              <a:rPr kumimoji="1" lang="en-US" altLang="zh-CN" sz="1000" dirty="0" smtClean="0"/>
              <a:t>ID(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Asset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Tester </a:t>
            </a:r>
            <a:r>
              <a:rPr kumimoji="1" lang="en-US" altLang="zh-CN" sz="1000" dirty="0" smtClean="0"/>
              <a:t>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  <a:endParaRPr kumimoji="1" lang="en-US" altLang="zh-CN" sz="1000" dirty="0" smtClean="0"/>
          </a:p>
        </p:txBody>
      </p:sp>
      <p:sp>
        <p:nvSpPr>
          <p:cNvPr id="43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4495800" y="838200"/>
            <a:ext cx="1371600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Testers</a:t>
            </a:r>
            <a:endParaRPr kumimoji="1" lang="en-US" altLang="zh-CN" sz="1400" dirty="0"/>
          </a:p>
          <a:p>
            <a:r>
              <a:rPr kumimoji="1" lang="en-US" altLang="zh-CN" sz="1000" dirty="0" smtClean="0"/>
              <a:t>Tester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PK) </a:t>
            </a:r>
            <a:r>
              <a:rPr kumimoji="1" lang="en-US" altLang="zh-CN" sz="1000" dirty="0" smtClean="0"/>
              <a:t>Name (string)</a:t>
            </a:r>
            <a:endParaRPr kumimoji="1" lang="en-US" altLang="zh-CN" sz="1000" dirty="0" smtClean="0"/>
          </a:p>
          <a:p>
            <a:endParaRPr kumimoji="1" lang="en-US" altLang="zh-CN" sz="1000" dirty="0" smtClean="0"/>
          </a:p>
        </p:txBody>
      </p:sp>
      <p:sp>
        <p:nvSpPr>
          <p:cNvPr id="44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7620000" y="838200"/>
            <a:ext cx="1371600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Chambers</a:t>
            </a:r>
            <a:endParaRPr kumimoji="1" lang="en-US" altLang="zh-CN" sz="1400" dirty="0"/>
          </a:p>
          <a:p>
            <a:r>
              <a:rPr kumimoji="1" lang="en-US" altLang="zh-CN" sz="1000" dirty="0" smtClean="0"/>
              <a:t>Channel 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</a:t>
            </a:r>
            <a:r>
              <a:rPr kumimoji="1" lang="en-US" altLang="zh-CN" sz="1000" dirty="0" smtClean="0"/>
              <a:t>PK)</a:t>
            </a:r>
          </a:p>
          <a:p>
            <a:r>
              <a:rPr kumimoji="1" lang="en-US" altLang="zh-CN" sz="1000" dirty="0" smtClean="0"/>
              <a:t>Name </a:t>
            </a:r>
            <a:r>
              <a:rPr kumimoji="1" lang="en-US" altLang="zh-CN" sz="1000" dirty="0" smtClean="0"/>
              <a:t>(string)</a:t>
            </a:r>
            <a:endParaRPr kumimoji="1" lang="en-US" altLang="zh-CN" sz="1000" dirty="0" smtClean="0"/>
          </a:p>
        </p:txBody>
      </p:sp>
      <p:sp>
        <p:nvSpPr>
          <p:cNvPr id="45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2590800" y="2362200"/>
            <a:ext cx="14478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SubPrograms</a:t>
            </a:r>
            <a:endParaRPr kumimoji="1" lang="en-US" altLang="zh-CN" sz="1400" dirty="0"/>
          </a:p>
          <a:p>
            <a:r>
              <a:rPr kumimoji="1" lang="en-US" altLang="zh-CN" sz="1000" dirty="0" smtClean="0"/>
              <a:t>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First Recipe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Second Recipe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</p:txBody>
      </p:sp>
      <p:sp>
        <p:nvSpPr>
          <p:cNvPr id="46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5867400" y="2362200"/>
            <a:ext cx="14478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TesterRecipe</a:t>
            </a:r>
            <a:endParaRPr kumimoji="1" lang="en-US" altLang="zh-CN" sz="1400" dirty="0"/>
          </a:p>
          <a:p>
            <a:r>
              <a:rPr kumimoji="1" lang="en-US" altLang="zh-CN" sz="1000" dirty="0" smtClean="0"/>
              <a:t>Tester </a:t>
            </a:r>
            <a:r>
              <a:rPr kumimoji="1" lang="en-US" altLang="zh-CN" sz="1000" dirty="0" smtClean="0"/>
              <a:t>Recipe </a:t>
            </a:r>
            <a:r>
              <a:rPr kumimoji="1" lang="en-US" altLang="zh-CN" sz="1000" dirty="0" smtClean="0"/>
              <a:t>ID </a:t>
            </a:r>
            <a:r>
              <a:rPr kumimoji="1" lang="en-US" altLang="zh-CN" sz="1000" dirty="0" smtClean="0"/>
              <a:t>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PK)</a:t>
            </a:r>
          </a:p>
          <a:p>
            <a:r>
              <a:rPr kumimoji="1" lang="en-US" altLang="zh-CN" sz="1000" dirty="0" smtClean="0"/>
              <a:t>Steps (string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Tester </a:t>
            </a:r>
            <a:r>
              <a:rPr kumimoji="1" lang="en-US" altLang="zh-CN" sz="1000" dirty="0" smtClean="0"/>
              <a:t>ID(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Estimate Duration (Time)</a:t>
            </a:r>
            <a:endParaRPr kumimoji="1" lang="en-US" altLang="zh-CN" sz="1000" dirty="0" smtClean="0"/>
          </a:p>
        </p:txBody>
      </p:sp>
      <p:sp>
        <p:nvSpPr>
          <p:cNvPr id="47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7467600" y="2362200"/>
            <a:ext cx="14478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ChamberRecipe</a:t>
            </a:r>
            <a:endParaRPr kumimoji="1" lang="en-US" altLang="zh-CN" sz="1400" dirty="0"/>
          </a:p>
          <a:p>
            <a:r>
              <a:rPr kumimoji="1" lang="en-US" altLang="zh-CN" sz="1000" dirty="0" smtClean="0"/>
              <a:t>Chamber Recipe ID </a:t>
            </a:r>
            <a:r>
              <a:rPr kumimoji="1" lang="en-US" altLang="zh-CN" sz="1000" dirty="0" smtClean="0"/>
              <a:t>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PK)</a:t>
            </a:r>
          </a:p>
          <a:p>
            <a:r>
              <a:rPr kumimoji="1" lang="en-US" altLang="zh-CN" sz="1000" dirty="0" smtClean="0"/>
              <a:t>Chamber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  <a:endParaRPr kumimoji="1" lang="en-US" altLang="zh-CN" sz="1000" dirty="0" smtClean="0"/>
          </a:p>
          <a:p>
            <a:r>
              <a:rPr kumimoji="1" lang="en-US" altLang="zh-CN" sz="1000" dirty="0" smtClean="0"/>
              <a:t>Priority</a:t>
            </a:r>
            <a:r>
              <a:rPr kumimoji="1" lang="en-US" altLang="zh-CN" sz="1000" dirty="0" smtClean="0"/>
              <a:t>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</p:txBody>
      </p:sp>
      <p:sp>
        <p:nvSpPr>
          <p:cNvPr id="48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2667000" y="4572000"/>
            <a:ext cx="1447800" cy="2133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Executors</a:t>
            </a:r>
            <a:endParaRPr kumimoji="1" lang="en-US" altLang="zh-CN" sz="2400" dirty="0" smtClean="0"/>
          </a:p>
          <a:p>
            <a:r>
              <a:rPr kumimoji="1" lang="en-US" altLang="zh-CN" sz="1000" dirty="0" smtClean="0"/>
              <a:t>Executor </a:t>
            </a:r>
            <a:r>
              <a:rPr kumimoji="1" lang="en-US" altLang="zh-CN" sz="1000" dirty="0" smtClean="0"/>
              <a:t>ID(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 </a:t>
            </a:r>
            <a:endParaRPr kumimoji="1" lang="en-US" altLang="zh-CN" sz="1000" dirty="0" smtClean="0"/>
          </a:p>
          <a:p>
            <a:r>
              <a:rPr kumimoji="1" lang="en-US" altLang="zh-CN" sz="1000" dirty="0" smtClean="0"/>
              <a:t>Request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//Pro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err="1" smtClean="0"/>
              <a:t>Subpro</a:t>
            </a:r>
            <a:r>
              <a:rPr kumimoji="1" lang="en-US" altLang="zh-CN" sz="1000" dirty="0" smtClean="0"/>
              <a:t> </a:t>
            </a:r>
            <a:r>
              <a:rPr kumimoji="1" lang="en-US" altLang="zh-CN" sz="1000" dirty="0" smtClean="0"/>
              <a:t>ID(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Recipe ID(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Battery </a:t>
            </a:r>
            <a:r>
              <a:rPr kumimoji="1" lang="en-US" altLang="zh-CN" sz="1000" dirty="0" smtClean="0"/>
              <a:t>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Tester Channel </a:t>
            </a:r>
            <a:r>
              <a:rPr kumimoji="1" lang="en-US" altLang="zh-CN" sz="1000" dirty="0" smtClean="0"/>
              <a:t>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Chamber </a:t>
            </a:r>
            <a:r>
              <a:rPr kumimoji="1" lang="en-US" altLang="zh-CN" sz="1000" dirty="0" smtClean="0"/>
              <a:t>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Status (string)</a:t>
            </a:r>
          </a:p>
          <a:p>
            <a:r>
              <a:rPr kumimoji="1" lang="en-US" altLang="zh-CN" sz="1000" dirty="0" err="1" smtClean="0"/>
              <a:t>StartTime</a:t>
            </a:r>
            <a:endParaRPr kumimoji="1" lang="en-US" altLang="zh-CN" sz="1000" dirty="0" smtClean="0"/>
          </a:p>
          <a:p>
            <a:r>
              <a:rPr kumimoji="1" lang="en-US" altLang="zh-CN" sz="1000" dirty="0" err="1" smtClean="0"/>
              <a:t>EndTime</a:t>
            </a:r>
            <a:endParaRPr kumimoji="1" lang="en-US" altLang="zh-CN" sz="1000" dirty="0" smtClean="0"/>
          </a:p>
          <a:p>
            <a:r>
              <a:rPr kumimoji="1" lang="en-US" altLang="zh-CN" sz="1000" dirty="0" smtClean="0"/>
              <a:t>Description</a:t>
            </a:r>
            <a:endParaRPr kumimoji="1" lang="en-US" altLang="zh-CN" sz="1000" dirty="0" smtClean="0"/>
          </a:p>
          <a:p>
            <a:endParaRPr kumimoji="1" lang="en-US" altLang="zh-CN" sz="1000" dirty="0" smtClean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2514600" y="39624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267200" y="39624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95600" y="403860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Executors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6800" y="4114800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</a:p>
        </p:txBody>
      </p:sp>
      <p:sp>
        <p:nvSpPr>
          <p:cNvPr id="35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914400" y="3581400"/>
            <a:ext cx="14478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Pro_Subpro</a:t>
            </a:r>
            <a:endParaRPr kumimoji="1" lang="en-US" altLang="zh-CN" sz="1400" dirty="0"/>
          </a:p>
          <a:p>
            <a:r>
              <a:rPr kumimoji="1" lang="en-US" altLang="zh-CN" sz="1000" dirty="0" smtClean="0"/>
              <a:t>Pro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err="1" smtClean="0"/>
              <a:t>Subpro</a:t>
            </a:r>
            <a:r>
              <a:rPr kumimoji="1" lang="en-US" altLang="zh-CN" sz="1000" dirty="0" smtClean="0"/>
              <a:t>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  <a:endParaRPr kumimoji="1" lang="en-US" altLang="zh-CN" sz="1000" dirty="0" smtClean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0" y="48768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77000" y="39624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6781800" y="4572000"/>
            <a:ext cx="1905000" cy="175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AssetUsage</a:t>
            </a:r>
            <a:endParaRPr kumimoji="1" lang="en-US" altLang="zh-CN" sz="1400" dirty="0" smtClean="0"/>
          </a:p>
          <a:p>
            <a:r>
              <a:rPr kumimoji="1" lang="en-US" altLang="zh-CN" sz="1000" dirty="0" smtClean="0"/>
              <a:t>Log</a:t>
            </a:r>
            <a:r>
              <a:rPr kumimoji="1" lang="en-US" altLang="zh-CN" sz="1000" dirty="0" smtClean="0"/>
              <a:t> ID </a:t>
            </a:r>
            <a:r>
              <a:rPr kumimoji="1" lang="en-US" altLang="zh-CN" sz="1000" dirty="0" smtClean="0"/>
              <a:t>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PK)</a:t>
            </a:r>
          </a:p>
          <a:p>
            <a:r>
              <a:rPr kumimoji="1" lang="en-US" altLang="zh-CN" sz="1000" dirty="0" smtClean="0"/>
              <a:t>Asset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  <a:endParaRPr kumimoji="1" lang="en-US" altLang="zh-CN" sz="1000" dirty="0" smtClean="0"/>
          </a:p>
          <a:p>
            <a:r>
              <a:rPr kumimoji="1" lang="en-US" altLang="zh-CN" sz="1000" dirty="0" smtClean="0"/>
              <a:t>Status (string)</a:t>
            </a:r>
          </a:p>
          <a:p>
            <a:r>
              <a:rPr kumimoji="1" lang="en-US" altLang="zh-CN" sz="1000" dirty="0" err="1" smtClean="0"/>
              <a:t>TimeStamp</a:t>
            </a:r>
            <a:endParaRPr kumimoji="1" lang="en-US" altLang="zh-CN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7239000" y="4114800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Asset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3100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Programs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1524000" y="2286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24000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0" y="4191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10000" y="1295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10000" y="1866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810000" y="2438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10000" y="3009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0" y="3581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172200" y="13563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72200" y="22555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72200" y="18059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172200" y="2705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172200" y="315468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72200" y="36042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220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72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8" name="Straight Connector 57"/>
          <p:cNvCxnSpPr>
            <a:stCxn id="46" idx="1"/>
            <a:endCxn id="37" idx="3"/>
          </p:cNvCxnSpPr>
          <p:nvPr/>
        </p:nvCxnSpPr>
        <p:spPr>
          <a:xfrm flipH="1" flipV="1">
            <a:off x="4495800" y="1447800"/>
            <a:ext cx="167640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1"/>
            <a:endCxn id="37" idx="3"/>
          </p:cNvCxnSpPr>
          <p:nvPr/>
        </p:nvCxnSpPr>
        <p:spPr>
          <a:xfrm flipH="1" flipV="1">
            <a:off x="4495800" y="144780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1"/>
            <a:endCxn id="38" idx="3"/>
          </p:cNvCxnSpPr>
          <p:nvPr/>
        </p:nvCxnSpPr>
        <p:spPr>
          <a:xfrm flipH="1" flipV="1">
            <a:off x="4495800" y="2019300"/>
            <a:ext cx="167640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1"/>
            <a:endCxn id="38" idx="3"/>
          </p:cNvCxnSpPr>
          <p:nvPr/>
        </p:nvCxnSpPr>
        <p:spPr>
          <a:xfrm flipH="1">
            <a:off x="4495800" y="150876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1"/>
            <a:endCxn id="39" idx="3"/>
          </p:cNvCxnSpPr>
          <p:nvPr/>
        </p:nvCxnSpPr>
        <p:spPr>
          <a:xfrm flipH="1" flipV="1">
            <a:off x="4495800" y="2590800"/>
            <a:ext cx="16764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1"/>
            <a:endCxn id="40" idx="3"/>
          </p:cNvCxnSpPr>
          <p:nvPr/>
        </p:nvCxnSpPr>
        <p:spPr>
          <a:xfrm flipH="1" flipV="1">
            <a:off x="4495800" y="3162300"/>
            <a:ext cx="167640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1"/>
            <a:endCxn id="41" idx="3"/>
          </p:cNvCxnSpPr>
          <p:nvPr/>
        </p:nvCxnSpPr>
        <p:spPr>
          <a:xfrm flipH="1" flipV="1">
            <a:off x="4495800" y="3733800"/>
            <a:ext cx="167640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7640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1"/>
            <a:endCxn id="92" idx="3"/>
          </p:cNvCxnSpPr>
          <p:nvPr/>
        </p:nvCxnSpPr>
        <p:spPr>
          <a:xfrm flipH="1">
            <a:off x="4495800" y="1508760"/>
            <a:ext cx="1676400" cy="397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5" idx="1"/>
            <a:endCxn id="92" idx="3"/>
          </p:cNvCxnSpPr>
          <p:nvPr/>
        </p:nvCxnSpPr>
        <p:spPr>
          <a:xfrm flipH="1">
            <a:off x="4495800" y="5105400"/>
            <a:ext cx="1676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2" idx="1"/>
            <a:endCxn id="36" idx="3"/>
          </p:cNvCxnSpPr>
          <p:nvPr/>
        </p:nvCxnSpPr>
        <p:spPr>
          <a:xfrm flipH="1" flipV="1">
            <a:off x="2209800" y="4343400"/>
            <a:ext cx="1600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810000" y="53340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09800" y="3352800"/>
            <a:ext cx="1600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7" idx="1"/>
            <a:endCxn id="34" idx="3"/>
          </p:cNvCxnSpPr>
          <p:nvPr/>
        </p:nvCxnSpPr>
        <p:spPr>
          <a:xfrm flipH="1">
            <a:off x="2209800" y="1447800"/>
            <a:ext cx="1600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8" idx="1"/>
            <a:endCxn id="34" idx="3"/>
          </p:cNvCxnSpPr>
          <p:nvPr/>
        </p:nvCxnSpPr>
        <p:spPr>
          <a:xfrm flipH="1">
            <a:off x="2209800" y="2019300"/>
            <a:ext cx="1600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9" idx="1"/>
            <a:endCxn id="34" idx="3"/>
          </p:cNvCxnSpPr>
          <p:nvPr/>
        </p:nvCxnSpPr>
        <p:spPr>
          <a:xfrm flipH="1" flipV="1">
            <a:off x="2209800" y="24384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0" idx="1"/>
            <a:endCxn id="34" idx="3"/>
          </p:cNvCxnSpPr>
          <p:nvPr/>
        </p:nvCxnSpPr>
        <p:spPr>
          <a:xfrm flipH="1" flipV="1">
            <a:off x="2209800" y="2438400"/>
            <a:ext cx="16002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1" idx="1"/>
            <a:endCxn id="34" idx="3"/>
          </p:cNvCxnSpPr>
          <p:nvPr/>
        </p:nvCxnSpPr>
        <p:spPr>
          <a:xfrm flipH="1" flipV="1">
            <a:off x="2209800" y="2438400"/>
            <a:ext cx="16002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09800" y="3352800"/>
            <a:ext cx="160020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sp>
        <p:nvSpPr>
          <p:cNvPr id="130" name="Rectangle 129"/>
          <p:cNvSpPr/>
          <p:nvPr/>
        </p:nvSpPr>
        <p:spPr>
          <a:xfrm>
            <a:off x="685800" y="17526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52800" y="7620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791200" y="9144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39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1527596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723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8143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13396" y="3352800"/>
            <a:ext cx="1596604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13396" y="3352800"/>
            <a:ext cx="1596604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413296" y="144780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4"/>
          </p:cNvCxnSpPr>
          <p:nvPr/>
        </p:nvCxnSpPr>
        <p:spPr>
          <a:xfrm>
            <a:off x="1870496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124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24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4200" y="99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Priority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24200" y="12954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hape 77"/>
          <p:cNvCxnSpPr>
            <a:stCxn id="73" idx="1"/>
            <a:endCxn id="56" idx="7"/>
          </p:cNvCxnSpPr>
          <p:nvPr/>
        </p:nvCxnSpPr>
        <p:spPr>
          <a:xfrm rot="10800000" flipV="1">
            <a:off x="2193786" y="495299"/>
            <a:ext cx="930415" cy="10864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74" idx="1"/>
            <a:endCxn id="56" idx="7"/>
          </p:cNvCxnSpPr>
          <p:nvPr/>
        </p:nvCxnSpPr>
        <p:spPr>
          <a:xfrm rot="10800000" flipV="1">
            <a:off x="2193786" y="800099"/>
            <a:ext cx="930415" cy="7816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75" idx="1"/>
            <a:endCxn id="56" idx="7"/>
          </p:cNvCxnSpPr>
          <p:nvPr/>
        </p:nvCxnSpPr>
        <p:spPr>
          <a:xfrm rot="10800000" flipV="1">
            <a:off x="2193786" y="1104899"/>
            <a:ext cx="930415" cy="4768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76" idx="1"/>
            <a:endCxn id="56" idx="7"/>
          </p:cNvCxnSpPr>
          <p:nvPr/>
        </p:nvCxnSpPr>
        <p:spPr>
          <a:xfrm rot="10800000" flipV="1">
            <a:off x="2193786" y="1409699"/>
            <a:ext cx="930415" cy="1720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7162800" y="3657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162800" y="4572000"/>
            <a:ext cx="864000" cy="864000"/>
            <a:chOff x="3512346" y="1346193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863030" y="4089600"/>
            <a:ext cx="299770" cy="116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 flipV="1">
            <a:off x="6858000" y="4655820"/>
            <a:ext cx="304800" cy="34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153400" y="2514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Status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153400" y="2819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Battery 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53400" y="31242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Time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153400" y="34290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Raw Data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hape 112"/>
          <p:cNvCxnSpPr>
            <a:stCxn id="109" idx="1"/>
            <a:endCxn id="91" idx="7"/>
          </p:cNvCxnSpPr>
          <p:nvPr/>
        </p:nvCxnSpPr>
        <p:spPr>
          <a:xfrm rot="10800000" flipV="1">
            <a:off x="7900270" y="2628900"/>
            <a:ext cx="253130" cy="11552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110" idx="1"/>
            <a:endCxn id="91" idx="7"/>
          </p:cNvCxnSpPr>
          <p:nvPr/>
        </p:nvCxnSpPr>
        <p:spPr>
          <a:xfrm rot="10800000" flipV="1">
            <a:off x="7900270" y="2933700"/>
            <a:ext cx="253130" cy="8504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111" idx="1"/>
            <a:endCxn id="91" idx="7"/>
          </p:cNvCxnSpPr>
          <p:nvPr/>
        </p:nvCxnSpPr>
        <p:spPr>
          <a:xfrm rot="10800000" flipV="1">
            <a:off x="7900270" y="3238500"/>
            <a:ext cx="253130" cy="5456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115"/>
          <p:cNvCxnSpPr>
            <a:stCxn id="112" idx="1"/>
            <a:endCxn id="91" idx="7"/>
          </p:cNvCxnSpPr>
          <p:nvPr/>
        </p:nvCxnSpPr>
        <p:spPr>
          <a:xfrm rot="10800000" flipV="1">
            <a:off x="7900270" y="3543300"/>
            <a:ext cx="253130" cy="2408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648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Total 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48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Redo Rate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590800" y="3200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0" name="Shape 139"/>
          <p:cNvCxnSpPr>
            <a:stCxn id="75" idx="3"/>
            <a:endCxn id="136" idx="0"/>
          </p:cNvCxnSpPr>
          <p:nvPr/>
        </p:nvCxnSpPr>
        <p:spPr>
          <a:xfrm flipH="1">
            <a:off x="2971800" y="1104900"/>
            <a:ext cx="1371600" cy="2095500"/>
          </a:xfrm>
          <a:prstGeom prst="curvedConnector4">
            <a:avLst>
              <a:gd name="adj1" fmla="val -16667"/>
              <a:gd name="adj2" fmla="val 52727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62400" y="37338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19800" y="3657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Shape 50"/>
          <p:cNvCxnSpPr>
            <a:stCxn id="136" idx="3"/>
            <a:endCxn id="49" idx="0"/>
          </p:cNvCxnSpPr>
          <p:nvPr/>
        </p:nvCxnSpPr>
        <p:spPr>
          <a:xfrm>
            <a:off x="3352800" y="3314700"/>
            <a:ext cx="990600" cy="41910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49" idx="3"/>
            <a:endCxn id="50" idx="1"/>
          </p:cNvCxnSpPr>
          <p:nvPr/>
        </p:nvCxnSpPr>
        <p:spPr>
          <a:xfrm flipV="1">
            <a:off x="4724400" y="3771900"/>
            <a:ext cx="1295400" cy="762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9"/>
          <p:cNvGrpSpPr/>
          <p:nvPr/>
        </p:nvGrpSpPr>
        <p:grpSpPr>
          <a:xfrm>
            <a:off x="6858000" y="2378018"/>
            <a:ext cx="864000" cy="8640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214" name="Group 89"/>
          <p:cNvGrpSpPr/>
          <p:nvPr/>
        </p:nvGrpSpPr>
        <p:grpSpPr>
          <a:xfrm>
            <a:off x="6858000" y="2911418"/>
            <a:ext cx="864000" cy="8640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76" name="Group 89"/>
          <p:cNvGrpSpPr/>
          <p:nvPr/>
        </p:nvGrpSpPr>
        <p:grpSpPr>
          <a:xfrm>
            <a:off x="6858000" y="3368618"/>
            <a:ext cx="864000" cy="8640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343418"/>
            <a:ext cx="762000" cy="17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9"/>
          <p:cNvGrpSpPr/>
          <p:nvPr/>
        </p:nvGrpSpPr>
        <p:grpSpPr>
          <a:xfrm>
            <a:off x="6858000" y="990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6858000" y="1539818"/>
            <a:ext cx="864000" cy="8640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22600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19718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10018"/>
            <a:ext cx="762000" cy="19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9"/>
          <p:cNvGrpSpPr/>
          <p:nvPr/>
        </p:nvGrpSpPr>
        <p:grpSpPr>
          <a:xfrm>
            <a:off x="6858000" y="3749618"/>
            <a:ext cx="864000" cy="8640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89"/>
          <p:cNvGrpSpPr/>
          <p:nvPr/>
        </p:nvGrpSpPr>
        <p:grpSpPr>
          <a:xfrm>
            <a:off x="6858000" y="4283018"/>
            <a:ext cx="864000" cy="8640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2" name="Group 89"/>
          <p:cNvGrpSpPr/>
          <p:nvPr/>
        </p:nvGrpSpPr>
        <p:grpSpPr>
          <a:xfrm>
            <a:off x="6858000" y="4664018"/>
            <a:ext cx="864000" cy="8640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5" name="Group 89"/>
          <p:cNvGrpSpPr/>
          <p:nvPr/>
        </p:nvGrpSpPr>
        <p:grpSpPr>
          <a:xfrm>
            <a:off x="6858000" y="5045018"/>
            <a:ext cx="864000" cy="8640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8" name="Group 89"/>
          <p:cNvGrpSpPr/>
          <p:nvPr/>
        </p:nvGrpSpPr>
        <p:grpSpPr>
          <a:xfrm>
            <a:off x="6858000" y="5502218"/>
            <a:ext cx="864000" cy="8640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00618"/>
            <a:ext cx="76200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6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>
            <a:off x="6096000" y="5096018"/>
            <a:ext cx="762000" cy="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477018"/>
            <a:ext cx="762000" cy="7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342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181618"/>
            <a:ext cx="88853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/>
        </p:nvGrpSpPr>
        <p:grpSpPr>
          <a:xfrm>
            <a:off x="6858000" y="2378018"/>
            <a:ext cx="864000" cy="8640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" name="Group 89"/>
          <p:cNvGrpSpPr/>
          <p:nvPr/>
        </p:nvGrpSpPr>
        <p:grpSpPr>
          <a:xfrm>
            <a:off x="6858000" y="2911418"/>
            <a:ext cx="864000" cy="8640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6858000" y="3368618"/>
            <a:ext cx="864000" cy="8640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343418"/>
            <a:ext cx="762000" cy="17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9"/>
          <p:cNvGrpSpPr/>
          <p:nvPr/>
        </p:nvGrpSpPr>
        <p:grpSpPr>
          <a:xfrm>
            <a:off x="6858000" y="990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6858000" y="1539818"/>
            <a:ext cx="864000" cy="8640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22600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19718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10018"/>
            <a:ext cx="762000" cy="19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9"/>
          <p:cNvGrpSpPr/>
          <p:nvPr/>
        </p:nvGrpSpPr>
        <p:grpSpPr>
          <a:xfrm>
            <a:off x="6858000" y="3749618"/>
            <a:ext cx="864000" cy="8640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89"/>
          <p:cNvGrpSpPr/>
          <p:nvPr/>
        </p:nvGrpSpPr>
        <p:grpSpPr>
          <a:xfrm>
            <a:off x="6858000" y="4283018"/>
            <a:ext cx="864000" cy="8640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4" name="Group 89"/>
          <p:cNvGrpSpPr/>
          <p:nvPr/>
        </p:nvGrpSpPr>
        <p:grpSpPr>
          <a:xfrm>
            <a:off x="6858000" y="4664018"/>
            <a:ext cx="864000" cy="8640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5" name="Group 89"/>
          <p:cNvGrpSpPr/>
          <p:nvPr/>
        </p:nvGrpSpPr>
        <p:grpSpPr>
          <a:xfrm>
            <a:off x="6858000" y="5045018"/>
            <a:ext cx="864000" cy="8640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6" name="Group 89"/>
          <p:cNvGrpSpPr/>
          <p:nvPr/>
        </p:nvGrpSpPr>
        <p:grpSpPr>
          <a:xfrm>
            <a:off x="6858000" y="5502218"/>
            <a:ext cx="864000" cy="8640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00618"/>
            <a:ext cx="76200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6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>
            <a:off x="6096000" y="5096018"/>
            <a:ext cx="762000" cy="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477018"/>
            <a:ext cx="762000" cy="7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342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181618"/>
            <a:ext cx="88853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99" name="Group 89"/>
          <p:cNvGrpSpPr/>
          <p:nvPr/>
        </p:nvGrpSpPr>
        <p:grpSpPr>
          <a:xfrm>
            <a:off x="6858000" y="5867400"/>
            <a:ext cx="864000" cy="864000"/>
            <a:chOff x="3512346" y="1346193"/>
            <a:chExt cx="1440649" cy="1371613"/>
          </a:xfrm>
        </p:grpSpPr>
        <p:sp>
          <p:nvSpPr>
            <p:cNvPr id="100" name="Oval 9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02" name="Straight Arrow Connector 101"/>
          <p:cNvCxnSpPr>
            <a:stCxn id="100" idx="2"/>
            <a:endCxn id="138" idx="3"/>
          </p:cNvCxnSpPr>
          <p:nvPr/>
        </p:nvCxnSpPr>
        <p:spPr>
          <a:xfrm flipH="1" flipV="1">
            <a:off x="6096000" y="5997518"/>
            <a:ext cx="762000" cy="301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13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Assets</a:t>
            </a:r>
            <a:endParaRPr lang="en-US" sz="2800" b="1" dirty="0"/>
          </a:p>
        </p:txBody>
      </p:sp>
      <p:grpSp>
        <p:nvGrpSpPr>
          <p:cNvPr id="2" name="Group 5"/>
          <p:cNvGrpSpPr/>
          <p:nvPr/>
        </p:nvGrpSpPr>
        <p:grpSpPr>
          <a:xfrm>
            <a:off x="1033761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7" name="Oval 6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3515322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0" name="Oval 9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6019800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3" name="Oval 12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1186161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6" name="Oval 15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12" name="Group 17"/>
          <p:cNvGrpSpPr/>
          <p:nvPr/>
        </p:nvGrpSpPr>
        <p:grpSpPr>
          <a:xfrm>
            <a:off x="3667722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9" name="Oval 18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15" name="Group 20"/>
          <p:cNvGrpSpPr/>
          <p:nvPr/>
        </p:nvGrpSpPr>
        <p:grpSpPr>
          <a:xfrm>
            <a:off x="6172200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2" name="Oval 21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18" name="Group 23"/>
          <p:cNvGrpSpPr/>
          <p:nvPr/>
        </p:nvGrpSpPr>
        <p:grpSpPr>
          <a:xfrm>
            <a:off x="1338561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5" name="Oval 24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21" name="Group 26"/>
          <p:cNvGrpSpPr/>
          <p:nvPr/>
        </p:nvGrpSpPr>
        <p:grpSpPr>
          <a:xfrm>
            <a:off x="3820122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8" name="Oval 27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24" name="Group 29"/>
          <p:cNvGrpSpPr/>
          <p:nvPr/>
        </p:nvGrpSpPr>
        <p:grpSpPr>
          <a:xfrm>
            <a:off x="6324600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31" name="Oval 30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4478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478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62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862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770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70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114800" y="533400"/>
            <a:ext cx="139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 </a:t>
            </a:r>
            <a:r>
              <a:rPr lang="en-US" altLang="zh-CN" b="1" dirty="0" smtClean="0"/>
              <a:t>Tasks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37" idx="2"/>
          </p:cNvCxnSpPr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2"/>
          </p:cNvCxnSpPr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2"/>
          </p:cNvCxnSpPr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1" idx="2"/>
          </p:cNvCxnSpPr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2"/>
          </p:cNvCxnSpPr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1"/>
          </p:cNvCxnSpPr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2000" y="3593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  <a:endParaRPr lang="en-US" b="1" dirty="0"/>
          </a:p>
        </p:txBody>
      </p:sp>
      <p:sp>
        <p:nvSpPr>
          <p:cNvPr id="2" name="左大括号 1"/>
          <p:cNvSpPr/>
          <p:nvPr/>
        </p:nvSpPr>
        <p:spPr>
          <a:xfrm>
            <a:off x="2198171" y="1333500"/>
            <a:ext cx="392629" cy="48164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438400" y="13335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2000" y="3593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  <a:endParaRPr lang="en-US" b="1" dirty="0"/>
          </a:p>
        </p:txBody>
      </p:sp>
      <p:sp>
        <p:nvSpPr>
          <p:cNvPr id="2" name="左大括号 1"/>
          <p:cNvSpPr/>
          <p:nvPr/>
        </p:nvSpPr>
        <p:spPr>
          <a:xfrm>
            <a:off x="2198171" y="1333500"/>
            <a:ext cx="392629" cy="48164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38400" y="13335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4114800" y="533400"/>
            <a:ext cx="12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 </a:t>
            </a:r>
            <a:r>
              <a:rPr lang="en-US" altLang="zh-CN" b="1" dirty="0" smtClean="0"/>
              <a:t>Tasks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001000" y="7503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1182872"/>
            <a:ext cx="381000" cy="5350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33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29834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3368618"/>
            <a:ext cx="381000" cy="31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Assign Assets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45836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</a:p>
        </p:txBody>
      </p:sp>
      <p:sp>
        <p:nvSpPr>
          <p:cNvPr id="119" name="左大括号 118"/>
          <p:cNvSpPr/>
          <p:nvPr/>
        </p:nvSpPr>
        <p:spPr>
          <a:xfrm>
            <a:off x="2198171" y="3368618"/>
            <a:ext cx="392629" cy="2781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3578423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981200"/>
            <a:ext cx="114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Ready List</a:t>
            </a:r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20397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342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6906</TotalTime>
  <Words>791</Words>
  <Application>Microsoft Office PowerPoint</Application>
  <PresentationFormat>On-screen Show (4:3)</PresentationFormat>
  <Paragraphs>476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leon.chen</cp:lastModifiedBy>
  <cp:revision>237</cp:revision>
  <dcterms:created xsi:type="dcterms:W3CDTF">2006-08-16T00:00:00Z</dcterms:created>
  <dcterms:modified xsi:type="dcterms:W3CDTF">2019-04-16T07:41:53Z</dcterms:modified>
</cp:coreProperties>
</file>