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2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7T05:22:32.5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4494 24575,'0'-58'0,"-2"2"0,3-1 0,2 1 0,2-1 0,20-80 0,-9 68 0,12-123 0,-26 167 0,2-19 0,2 0 0,19-70 0,138-330 0,-94 301 0,132-202 0,-46 92 0,190-418 0,-291 565 0,6 2 0,4 3 0,88-107 0,-99 142 0,95-91 0,77-45 0,-95 87 0,88-63 0,-111 103 0,137-71 0,-134 88 0,120-44 0,-193 90 0,0 1 0,1 1 0,68-7 0,121 4 0,-132 10 0,94-15 0,-121 7 0,-1 3 0,1 3 0,0 3 0,-1 3 0,113 15 0,-137-11 0,1-1 0,61-4 0,-67-2 0,0 2 0,0 2 0,65 11 0,-69-2 0,0 1 0,0 1 0,46 27 0,23 10 0,32 8 0,85 34 0,-199-83 0,-1 2 0,0 0 0,-1 2 0,34 27 0,-2-1 0,23 18 0,-3 3 0,78 86 0,-123-116 0,-1 2 0,-2 0 0,-1 1 0,22 48 0,29 44 0,-17-39 0,66 137 0,-88-160 0,-24-47 0,-1 0 0,-1 0 0,0 0 0,-2 1 0,7 22 0,0 8 0,2-1 0,38 78 0,-36-81 0,22 86 0,-12-36 0,54 142 0,28 89 0,-23-67 0,-83-249 0,63 240 0,-53-189 0,57 365 0,-66-393 0,18 55 0,-15-63 0,-1 1 0,0 0 0,-2 1 0,1 25 0,-3-21 67,8 44-1,2 12-1564,-11-63-5328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7T05:22:41.2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76 24575,'0'1'0,"1"0"0,-1 0 0,0 0 0,0 0 0,0 0 0,0 0 0,0 0 0,0 0 0,0 0 0,0 0 0,0 0 0,-1 0 0,1 0 0,0 0 0,-1-1 0,1 1 0,0 0 0,-1 0 0,1 0 0,-1 0 0,0-1 0,1 1 0,-1 0 0,0 0 0,0-1 0,0 0 0,0-1 0,0 1 0,1 0 0,-1-1 0,0 1 0,0-1 0,1 1 0,-1-1 0,0 1 0,1-1 0,-1 0 0,1 1 0,-1-1 0,0 0 0,1 1 0,0-1 0,-1 0 0,0-1 0,-1-2 0,0 0 0,0 0 0,0 0 0,0 0 0,1 0 0,0 0 0,-1-1 0,2 1 0,-1 0 0,0-9 0,2 11 0,-1 0 0,1 0 0,0 0 0,0 0 0,0 1 0,1-1 0,-1 0 0,0 1 0,1-1 0,-1 1 0,1-1 0,-1 1 0,1 0 0,0 0 0,-1-1 0,1 1 0,0 0 0,0 1 0,0-1 0,0 0 0,0 0 0,0 1 0,0-1 0,0 1 0,0 0 0,0 0 0,0 0 0,0 0 0,0 0 0,0 0 0,0 0 0,1 1 0,-1-1 0,0 1 0,3 1 0,-5-1-24,0 1 1,0-1-1,0 1 0,0-1 0,0 0 1,0 1-1,-1-1 0,1 1 0,-1-1 1,1 1-1,-1-1 0,1 0 0,-1 1 1,0-1-1,0 0 0,-1 2 0,0 0-937,-4 12-5865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7T05:22:51.4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24 255 24575,'-2'-51'0,"1"33"0,0 0 0,1-1 0,1 1 0,1-1 0,4-18 0,-7 37 0,1 0 0,0-1 0,0 1 0,0 0 0,0 0 0,0-1 0,0 1 0,0 0 0,0 0 0,0-1 0,0 1 0,0 0 0,0 0 0,0-1 0,0 1 0,0 0 0,0 0 0,1 0 0,-1-1 0,0 1 0,0 0 0,0 0 0,0-1 0,0 1 0,0 0 0,1 0 0,-1 0 0,0 0 0,0-1 0,0 1 0,1 0 0,-1 0 0,0 0 0,0 0 0,0 0 0,1 0 0,-1-1 0,0 1 0,0 0 0,1 0 0,-1 0 0,0 0 0,0 0 0,1 0 0,-1 0 0,0 0 0,0 0 0,1 0 0,-1 0 0,0 0 0,1 1 0,5 15 0,-4 27 0,-2-41 0,0-1 0,0 0 0,-1 0 0,1 0 0,0 0 0,-1 0 0,1 0 0,-1-1 0,1 1 0,-1 0 0,0 0 0,1 0 0,-1 0 0,0 0 0,1-1 0,-1 1 0,0 0 0,0-1 0,-1 2 0,2-2 0,-1 0 0,0 0 0,1 0 0,-1 0 0,1 0 0,-1-1 0,1 1 0,-1 0 0,0 0 0,1 0 0,-1 0 0,1-1 0,-1 1 0,1 0 0,-1 0 0,1-1 0,-1 1 0,1 0 0,-1-1 0,1 1 0,-1-1 0,1 1 0,0-1 0,-1 0 0,-1-2 0,-1 0 0,1-1 0,0 1 0,0-1 0,1 1 0,-1-1 0,1 0 0,-2-5 0,3 3 0,-1 0 0,1 1 0,0-1 0,1 0 0,-1 0 0,1 1 0,0-1 0,4-10 0,-5 14 0,1-1 0,-1 1 0,1 0 0,0 0 0,0 0 0,0 1 0,0-1 0,0 0 0,1 0 0,-1 0 0,0 1 0,1-1 0,-1 1 0,1-1 0,0 1 0,-1 0 0,1-1 0,0 1 0,0 0 0,0 0 0,0 0 0,0 0 0,0 1 0,0-1 0,0 1 0,4-1 0,-4 1 0,-1 0 0,0 1 0,1-1 0,-1 1 0,0-1 0,0 1 0,1 0 0,-1 0 0,0-1 0,0 1 0,0 0 0,0 0 0,0 0 0,0 0 0,0 0 0,0 1 0,0-1 0,-1 0 0,1 0 0,0 0 0,-1 1 0,1-1 0,-1 0 0,1 1 0,-1-1 0,0 1 0,0-1 0,1 0 0,-1 1 0,0 2 0,0 1 0,1 0 0,-1 0 0,0 0 0,0 1 0,0-1 0,-1 0 0,-1 7 0,0-9 0,0 0 0,0 1 0,0-1 0,0 0 0,0 0 0,-1 0 0,1 0 0,-4 2 0,3-2 0,0 0 0,0 0 0,0 0 0,1 1 0,-1-1 0,1 1 0,0-1 0,-2 5 0,-4 10-1365,1-2-5461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60E9A-5C5B-FE4A-55F5-DB5712C04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173167-5DFF-DAD4-0244-AAE2FEB79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3F233B-9C17-50A1-43BB-D265D532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9038-F9FA-45A9-B212-2B7A0F318B4C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E69B2-0B31-281A-32D6-D7E90B69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0C19AF-88B6-04AE-BD53-5B03BA52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2C08-3C2C-4037-B35D-E74C3C775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22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3CB59-A2B8-E153-3DF1-12C1F414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DA7D86-B91D-BC5A-1E2E-389A6B31C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F6531-CE3A-7759-A585-A2A8AF17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9038-F9FA-45A9-B212-2B7A0F318B4C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0F89C7-FEE0-78A2-FE88-18D63BF0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29A59A-145B-B092-C36E-E2BA5666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2C08-3C2C-4037-B35D-E74C3C775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44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1CCF5D-D3EF-57BE-F94F-66CE79366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95BCB7-DC3E-B6D9-6F69-2D60C2E11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DFDEFA-4C8C-3CB1-16E3-E167721F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9038-F9FA-45A9-B212-2B7A0F318B4C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6AA211-3814-EF1C-5461-66FBC9FD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0A8AC-C9BC-31F3-60FF-2F7EA10B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2C08-3C2C-4037-B35D-E74C3C775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2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CBB57-2CA4-97D6-540C-E6BD6863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824FC2-4EDB-F841-0336-55C68F9C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728E1-2F30-6093-05BC-756A0E1A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9038-F9FA-45A9-B212-2B7A0F318B4C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0BEE4-CD66-E204-CF87-8DA62B81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193731-E1B0-F50C-8580-C64D495D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2C08-3C2C-4037-B35D-E74C3C775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37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5C6EB-07E3-45B5-611F-5859A89A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80D199-0DB6-5451-4D8E-60B571A43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6AD636-E646-FE17-140E-76A88D7D9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9038-F9FA-45A9-B212-2B7A0F318B4C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294970-F528-2700-F8B4-D94A1C67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C721A7-17CA-927D-886A-69F541637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2C08-3C2C-4037-B35D-E74C3C775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77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0913F-B8FC-1E34-3C1A-3581F006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FABD7-CC8F-E407-116B-AB5FB6247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DAE98F-F2D5-C4CE-4BE3-A78E24F27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90CC9F-C7D3-75DE-4115-A245A0D7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9038-F9FA-45A9-B212-2B7A0F318B4C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C0AF27-B446-F5AD-D41D-2238074C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04996-8737-9122-F7EA-1CB54245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2C08-3C2C-4037-B35D-E74C3C775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52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0A0A3-CBFD-2C66-5A7E-D92D4917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54E5C7-5BDF-C3A6-3D27-0D77F930F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414750-826C-FBF9-E137-5A4AA8CFB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FF8E90-5F05-B9EF-C7E8-F4D3DC083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12E8A8-DDE1-4DC7-670C-716965FF9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767B21-8EE9-2133-C88B-5727859B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9038-F9FA-45A9-B212-2B7A0F318B4C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45A727-B2BC-AA89-A117-FA201708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DB145D-CC2F-3DDC-05AA-E808C780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2C08-3C2C-4037-B35D-E74C3C775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74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E73F9-B54A-7C07-82FA-DB0DD2F2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0584BD-332B-C57D-860C-01EA42CB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9038-F9FA-45A9-B212-2B7A0F318B4C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E9D6DF-361E-0E67-60A5-45BEFE62E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54656-384E-9D09-4D81-9F96219E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2C08-3C2C-4037-B35D-E74C3C775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00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242D58-3F03-9A74-4BCB-29DD45E9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9038-F9FA-45A9-B212-2B7A0F318B4C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71833A-A3BF-972D-6CEC-42B08F0B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B419DE-BB97-73F9-7C93-6A8F13B4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2C08-3C2C-4037-B35D-E74C3C775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78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D0B5D-CEA7-8FC5-8A3A-3AB332B2D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CD2FEA-2E0F-29AC-E268-CF4E6D847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5F1CA2-1E39-B607-996A-DF3E5F737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CD2B78-D430-89A1-02B0-4001B8A04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9038-F9FA-45A9-B212-2B7A0F318B4C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DDDD08-8B65-8407-497C-C3EA38ECC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B7BF76-10D4-A7A0-075F-C09A06C2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2C08-3C2C-4037-B35D-E74C3C775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76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CBA12-1F50-9B01-0DDD-A0B9BF01E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A5C280-1853-61FB-214E-2E2559987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A1D700-69BE-DC0A-5400-1E63F4C8F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2522C6-BA59-6A5C-21D5-6F21FC52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9038-F9FA-45A9-B212-2B7A0F318B4C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BF482-21CD-601B-9DBE-ED27E113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15E9BF-1FB8-C6C6-1B83-856A5E81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2C08-3C2C-4037-B35D-E74C3C775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29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D5B0B9-1398-9BA5-34B8-A6427FFF4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132182-7AF0-26FF-B5E8-A6942A776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CF3661-B75D-DF5C-7D17-E930522AD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A59038-F9FA-45A9-B212-2B7A0F318B4C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E41FD3-950A-C823-C5CB-5DCD0B75E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F7BBED-ED47-7799-4DB2-F0EB665B7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1C2C08-3C2C-4037-B35D-E74C3C775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43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BA2B18D-7FCE-4FBF-ECC6-8B00FD826CA2}"/>
              </a:ext>
            </a:extLst>
          </p:cNvPr>
          <p:cNvCxnSpPr>
            <a:cxnSpLocks/>
          </p:cNvCxnSpPr>
          <p:nvPr/>
        </p:nvCxnSpPr>
        <p:spPr>
          <a:xfrm>
            <a:off x="2492942" y="5351647"/>
            <a:ext cx="67569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1A48341-E0FE-2DF1-D8AF-56A165659FDC}"/>
              </a:ext>
            </a:extLst>
          </p:cNvPr>
          <p:cNvCxnSpPr/>
          <p:nvPr/>
        </p:nvCxnSpPr>
        <p:spPr>
          <a:xfrm>
            <a:off x="2492942" y="616017"/>
            <a:ext cx="0" cy="47356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F79EB2A1-34F4-5107-1D7D-5C1A5D4F2D4F}"/>
                  </a:ext>
                </a:extLst>
              </p14:cNvPr>
              <p14:cNvContentPartPr/>
              <p14:nvPr/>
            </p14:nvContentPartPr>
            <p14:xfrm>
              <a:off x="4561541" y="2328575"/>
              <a:ext cx="2436480" cy="161784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F79EB2A1-34F4-5107-1D7D-5C1A5D4F2D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5421" y="2322455"/>
                <a:ext cx="2448720" cy="163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44D229C1-05D3-A043-CEA5-79B3AA7CC273}"/>
                  </a:ext>
                </a:extLst>
              </p14:cNvPr>
              <p14:cNvContentPartPr/>
              <p14:nvPr/>
            </p14:nvContentPartPr>
            <p14:xfrm>
              <a:off x="6002261" y="2292215"/>
              <a:ext cx="23400" cy="3600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44D229C1-05D3-A043-CEA5-79B3AA7CC2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96141" y="2286095"/>
                <a:ext cx="3564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F1F67DD5-F940-6A41-64EE-61C5C2B64677}"/>
                  </a:ext>
                </a:extLst>
              </p14:cNvPr>
              <p14:cNvContentPartPr/>
              <p14:nvPr/>
            </p14:nvContentPartPr>
            <p14:xfrm>
              <a:off x="5997581" y="2276015"/>
              <a:ext cx="28440" cy="9180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F1F67DD5-F940-6A41-64EE-61C5C2B646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91461" y="2269895"/>
                <a:ext cx="40680" cy="104040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38CFA8F-9DFB-B42F-432B-ED71B1B70392}"/>
              </a:ext>
            </a:extLst>
          </p:cNvPr>
          <p:cNvCxnSpPr>
            <a:cxnSpLocks/>
          </p:cNvCxnSpPr>
          <p:nvPr/>
        </p:nvCxnSpPr>
        <p:spPr>
          <a:xfrm>
            <a:off x="8345559" y="2374599"/>
            <a:ext cx="0" cy="1061185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B3A8357-9F7F-E487-BCED-3DB75B3C5C84}"/>
              </a:ext>
            </a:extLst>
          </p:cNvPr>
          <p:cNvCxnSpPr>
            <a:cxnSpLocks/>
          </p:cNvCxnSpPr>
          <p:nvPr/>
        </p:nvCxnSpPr>
        <p:spPr>
          <a:xfrm flipV="1">
            <a:off x="3599848" y="3424244"/>
            <a:ext cx="5118748" cy="47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24E7D55-E898-A464-0378-3E95AB25065E}"/>
              </a:ext>
            </a:extLst>
          </p:cNvPr>
          <p:cNvSpPr txBox="1"/>
          <p:nvPr/>
        </p:nvSpPr>
        <p:spPr>
          <a:xfrm>
            <a:off x="5997581" y="1850401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Pmax-o</a:t>
            </a:r>
            <a:endParaRPr lang="zh-CN" altLang="en-US" sz="1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193A80B-11CE-2FB9-431A-047F97FB4C60}"/>
              </a:ext>
            </a:extLst>
          </p:cNvPr>
          <p:cNvSpPr txBox="1"/>
          <p:nvPr/>
        </p:nvSpPr>
        <p:spPr>
          <a:xfrm>
            <a:off x="4401882" y="3137495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Pa</a:t>
            </a:r>
            <a:endParaRPr lang="zh-CN" altLang="en-US" sz="1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C7F306-82FB-A237-81F0-580640AED813}"/>
              </a:ext>
            </a:extLst>
          </p:cNvPr>
          <p:cNvSpPr txBox="1"/>
          <p:nvPr/>
        </p:nvSpPr>
        <p:spPr>
          <a:xfrm>
            <a:off x="6903827" y="3079308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Pb</a:t>
            </a:r>
            <a:endParaRPr lang="zh-CN" altLang="en-US" sz="10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914ABD6-B124-736D-43DC-88262294D079}"/>
              </a:ext>
            </a:extLst>
          </p:cNvPr>
          <p:cNvSpPr/>
          <p:nvPr/>
        </p:nvSpPr>
        <p:spPr>
          <a:xfrm>
            <a:off x="5988941" y="224973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B7491E1-F549-B396-864F-92A6AF04B8E2}"/>
              </a:ext>
            </a:extLst>
          </p:cNvPr>
          <p:cNvSpPr/>
          <p:nvPr/>
        </p:nvSpPr>
        <p:spPr>
          <a:xfrm>
            <a:off x="4675481" y="3401385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6DBD6F70-93E8-5734-A8A1-EB2E06BA435A}"/>
              </a:ext>
            </a:extLst>
          </p:cNvPr>
          <p:cNvSpPr/>
          <p:nvPr/>
        </p:nvSpPr>
        <p:spPr>
          <a:xfrm>
            <a:off x="6936552" y="340614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599BD27-7B8B-142C-C51F-DD61688D1BE4}"/>
              </a:ext>
            </a:extLst>
          </p:cNvPr>
          <p:cNvSpPr txBox="1"/>
          <p:nvPr/>
        </p:nvSpPr>
        <p:spPr>
          <a:xfrm>
            <a:off x="8397674" y="2782082"/>
            <a:ext cx="320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Δy</a:t>
            </a:r>
            <a:endParaRPr lang="en-US" altLang="zh-CN" sz="1000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CFD519E-0ECE-B32B-FE5C-3FBCEDA5FC48}"/>
              </a:ext>
            </a:extLst>
          </p:cNvPr>
          <p:cNvCxnSpPr>
            <a:cxnSpLocks/>
          </p:cNvCxnSpPr>
          <p:nvPr/>
        </p:nvCxnSpPr>
        <p:spPr>
          <a:xfrm>
            <a:off x="4725233" y="3447104"/>
            <a:ext cx="0" cy="190454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1D533CC-1D97-EE91-E005-876ED599AF65}"/>
              </a:ext>
            </a:extLst>
          </p:cNvPr>
          <p:cNvCxnSpPr>
            <a:cxnSpLocks/>
          </p:cNvCxnSpPr>
          <p:nvPr/>
        </p:nvCxnSpPr>
        <p:spPr>
          <a:xfrm>
            <a:off x="6936552" y="3447104"/>
            <a:ext cx="0" cy="190454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5B71788B-F23C-7B94-9832-E37F6B27FDE1}"/>
              </a:ext>
            </a:extLst>
          </p:cNvPr>
          <p:cNvSpPr txBox="1"/>
          <p:nvPr/>
        </p:nvSpPr>
        <p:spPr>
          <a:xfrm>
            <a:off x="4538681" y="5427247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Xa</a:t>
            </a:r>
            <a:endParaRPr lang="zh-CN" altLang="en-US" sz="10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5B9CCEA-5E81-3162-21F3-33D1BCCBDCDA}"/>
              </a:ext>
            </a:extLst>
          </p:cNvPr>
          <p:cNvSpPr txBox="1"/>
          <p:nvPr/>
        </p:nvSpPr>
        <p:spPr>
          <a:xfrm>
            <a:off x="6798149" y="5427247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Xb</a:t>
            </a:r>
            <a:endParaRPr lang="zh-CN" altLang="en-US" sz="10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2565881-6761-5385-B86A-EABF6044E7E9}"/>
              </a:ext>
            </a:extLst>
          </p:cNvPr>
          <p:cNvSpPr txBox="1"/>
          <p:nvPr/>
        </p:nvSpPr>
        <p:spPr>
          <a:xfrm>
            <a:off x="5423761" y="5427247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X = (</a:t>
            </a:r>
            <a:r>
              <a:rPr lang="en-US" altLang="zh-CN" sz="1000" dirty="0" err="1"/>
              <a:t>Xa+Xb</a:t>
            </a:r>
            <a:r>
              <a:rPr lang="en-US" altLang="zh-CN" sz="1000" dirty="0"/>
              <a:t>)/2</a:t>
            </a:r>
            <a:endParaRPr lang="zh-CN" altLang="en-US" sz="1000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F9D3F196-51E3-10E3-8CCC-1B8E290A2EF5}"/>
              </a:ext>
            </a:extLst>
          </p:cNvPr>
          <p:cNvSpPr/>
          <p:nvPr/>
        </p:nvSpPr>
        <p:spPr>
          <a:xfrm>
            <a:off x="5848550" y="5290988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0429BA3-90BD-7E5C-5DCA-72B17AC9B744}"/>
              </a:ext>
            </a:extLst>
          </p:cNvPr>
          <p:cNvCxnSpPr>
            <a:cxnSpLocks/>
          </p:cNvCxnSpPr>
          <p:nvPr/>
        </p:nvCxnSpPr>
        <p:spPr>
          <a:xfrm>
            <a:off x="6011800" y="2321915"/>
            <a:ext cx="2333759" cy="2124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9411763-D248-A022-2258-3FE9B4195236}"/>
              </a:ext>
            </a:extLst>
          </p:cNvPr>
          <p:cNvCxnSpPr>
            <a:cxnSpLocks/>
          </p:cNvCxnSpPr>
          <p:nvPr/>
        </p:nvCxnSpPr>
        <p:spPr>
          <a:xfrm>
            <a:off x="5864246" y="2310215"/>
            <a:ext cx="0" cy="298077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D3E66C7A-C7F3-7232-2FFF-745ECBF3089C}"/>
              </a:ext>
            </a:extLst>
          </p:cNvPr>
          <p:cNvSpPr/>
          <p:nvPr/>
        </p:nvSpPr>
        <p:spPr>
          <a:xfrm>
            <a:off x="5829612" y="228249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AD306D0-896A-3405-7BBC-9F8ED7FE35CC}"/>
              </a:ext>
            </a:extLst>
          </p:cNvPr>
          <p:cNvSpPr txBox="1"/>
          <p:nvPr/>
        </p:nvSpPr>
        <p:spPr>
          <a:xfrm>
            <a:off x="5478358" y="2026991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Pmax-n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1923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15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Lenovo</cp:lastModifiedBy>
  <cp:revision>1</cp:revision>
  <dcterms:created xsi:type="dcterms:W3CDTF">2024-07-17T05:20:23Z</dcterms:created>
  <dcterms:modified xsi:type="dcterms:W3CDTF">2024-07-17T10:30:13Z</dcterms:modified>
</cp:coreProperties>
</file>