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0"/>
    <p:restoredTop sz="74413"/>
  </p:normalViewPr>
  <p:slideViewPr>
    <p:cSldViewPr snapToGrid="0" snapToObjects="1">
      <p:cViewPr varScale="1">
        <p:scale>
          <a:sx n="110" d="100"/>
          <a:sy n="110" d="100"/>
        </p:scale>
        <p:origin x="2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49EA-D1C4-044F-8076-AABCA57A2C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C972-2904-6640-A38E-FD82F24C3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dirty="0" smtClean="0"/>
              <a:t>就成了风控必不可少的一个环节。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APP</a:t>
            </a:r>
            <a:r>
              <a:rPr kumimoji="1" lang="zh-CN" altLang="en-US" sz="1200" dirty="0" smtClean="0"/>
              <a:t>端主要是完成设备跟踪，为每个设备生成一个身份，无论怎么篡改，都能定位到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宁可放过，不可错杀 ，初期 特征值（不太靠谱，各种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宁可放过，不可错杀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有很多准则，比如，同一区域</a:t>
            </a:r>
            <a:r>
              <a:rPr kumimoji="1" lang="en-US" altLang="zh-CN" dirty="0" smtClean="0"/>
              <a:t>4G</a:t>
            </a:r>
            <a:r>
              <a:rPr kumimoji="1" lang="zh-CN" altLang="en-US" dirty="0" smtClean="0"/>
              <a:t>上网的用户</a:t>
            </a: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不应该一致，如果一致，可以看成一个用户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同一个局域网下，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地址不能相同，相同就有问题，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地址如果有效，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同一片区域，某些特征值相同也可以认为同一个用户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多个特征值，部分匹配上，看累积一下分数，防止一些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/>
              <a:t>bug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统计手段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的话，优先使用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或者不太容易被</a:t>
            </a:r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的接口，（无法万全），毕竟系统开源，什么都能改，只是尽可能提高难度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8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在模拟器中，各种特征值都被更新，新建模拟器不需要成本，模拟器检测对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很重要，初期，特征值检测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内存检测（看效果），后期不断完善，（单独进程检测，不影响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进程）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3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8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31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1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74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46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4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6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严选可信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7634"/>
            <a:ext cx="10515600" cy="3949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初期问题：</a:t>
            </a:r>
            <a:r>
              <a:rPr kumimoji="1" lang="zh-CN" altLang="en-US" sz="1800" dirty="0" smtClean="0"/>
              <a:t>新设备鉴别统计不准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羊毛党猖獗，初期刷单成本低，运营活动及优惠券被刷严重 （新人、免单）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装机量、日活等数据统计受影响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无法确保第三方方案的安全性，同时开支不菲（数盟、同盾）</a:t>
            </a:r>
            <a:endParaRPr kumimoji="1" lang="en-US" altLang="zh-CN" sz="1800" dirty="0" smtClean="0"/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090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49178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627738"/>
          </a:xfrm>
        </p:spPr>
        <p:txBody>
          <a:bodyPr/>
          <a:lstStyle/>
          <a:p>
            <a:r>
              <a:rPr kumimoji="1" lang="zh-CN" altLang="en-US" dirty="0" smtClean="0"/>
              <a:t>建立严选自己的可信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平台（设备指纹）</a:t>
            </a:r>
            <a:endParaRPr kumimoji="1"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目标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074742"/>
            <a:ext cx="10515600" cy="236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基于可信</a:t>
            </a:r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，为风控提供有效支持：如根据新用户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新设备发新人券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基于可信</a:t>
            </a:r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，更精确统计装机量、日活、月活设备，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基于可信</a:t>
            </a:r>
            <a:r>
              <a:rPr kumimoji="1" lang="en-US" altLang="zh-CN" sz="2400" dirty="0"/>
              <a:t>ID</a:t>
            </a:r>
            <a:r>
              <a:rPr kumimoji="1" lang="zh-CN" altLang="en-US" sz="2400" dirty="0"/>
              <a:t>，保证数据准确、用户真实、辅助推广运营</a:t>
            </a:r>
            <a:endParaRPr kumimoji="1" lang="en-US" altLang="zh-CN" sz="2400" dirty="0"/>
          </a:p>
          <a:p>
            <a:r>
              <a:rPr kumimoji="1" lang="zh-CN" altLang="en-US" sz="2400" dirty="0"/>
              <a:t>累积，并不断完善该平台，优化</a:t>
            </a:r>
          </a:p>
        </p:txBody>
      </p:sp>
    </p:spTree>
    <p:extLst>
      <p:ext uri="{BB962C8B-B14F-4D97-AF65-F5344CB8AC3E}">
        <p14:creationId xmlns:p14="http://schemas.microsoft.com/office/powerpoint/2010/main" val="164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设备指纹信息的准确搜集（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及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模拟器检测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危险设备及危险环境检测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匹配模型的不断优化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3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设备指纹信息统计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IMSI</a:t>
            </a:r>
            <a:r>
              <a:rPr kumimoji="1" lang="zh-CN" altLang="en-US" dirty="0" smtClean="0"/>
              <a:t>（非常容易篡改）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序列号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AndroidID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其他厂商、设备型号、内存等信息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3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等一些特征信息（不太准，除非源码中的，基本已弃用）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（放弃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版本）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架构跟模拟器的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架构的区别（内存检测方案 </a:t>
            </a:r>
            <a:r>
              <a:rPr kumimoji="1" lang="en-US" altLang="zh-CN" dirty="0" smtClean="0"/>
              <a:t>SMC-Self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其他附件风控信息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硬件信息（如将来平台设备完善，手机型号跟硬件信息的匹配也算重要指标）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定位信息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WIfiMAC</a:t>
            </a:r>
            <a:r>
              <a:rPr kumimoji="1" lang="zh-CN" altLang="en-US" dirty="0" smtClean="0"/>
              <a:t>（路由器信息）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Xposed</a:t>
            </a:r>
            <a:r>
              <a:rPr kumimoji="1" lang="zh-CN" altLang="en-US" dirty="0" smtClean="0"/>
              <a:t>及</a:t>
            </a:r>
            <a:r>
              <a:rPr lang="en-US" altLang="zh-CN" dirty="0" smtClean="0"/>
              <a:t>Substrate</a:t>
            </a:r>
            <a:r>
              <a:rPr lang="zh-CN" altLang="en-US" dirty="0" smtClean="0"/>
              <a:t>检测（危险设备）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是否安装微信、微博、支付宝、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等软件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30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迭代及完善</a:t>
            </a:r>
            <a:endParaRPr kumimoji="1" lang="en-US" altLang="zh-CN" dirty="0" smtClean="0"/>
          </a:p>
          <a:p>
            <a:r>
              <a:rPr kumimoji="1" lang="zh-CN" altLang="en-US" dirty="0" smtClean="0"/>
              <a:t>效果及反馈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5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有用信息的搜集及匹配模型创新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6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843</Words>
  <Application>Microsoft Macintosh PowerPoint</Application>
  <PresentationFormat>宽屏</PresentationFormat>
  <Paragraphs>67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DengXian Light</vt:lpstr>
      <vt:lpstr>Arial</vt:lpstr>
      <vt:lpstr>Office 主题</vt:lpstr>
      <vt:lpstr>严选可信Id项目</vt:lpstr>
      <vt:lpstr>背景</vt:lpstr>
      <vt:lpstr>用途</vt:lpstr>
      <vt:lpstr>难点</vt:lpstr>
      <vt:lpstr>设备指纹信息统计</vt:lpstr>
      <vt:lpstr>Android模拟器检测</vt:lpstr>
      <vt:lpstr>其他附件风控信息</vt:lpstr>
      <vt:lpstr>实现</vt:lpstr>
      <vt:lpstr>展望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Android可信Id项目</dc:title>
  <dc:creator>li shang</dc:creator>
  <cp:lastModifiedBy>li shang</cp:lastModifiedBy>
  <cp:revision>36</cp:revision>
  <dcterms:created xsi:type="dcterms:W3CDTF">2019-01-10T06:55:05Z</dcterms:created>
  <dcterms:modified xsi:type="dcterms:W3CDTF">2019-01-10T09:11:19Z</dcterms:modified>
</cp:coreProperties>
</file>