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0"/>
    <p:restoredTop sz="87911"/>
  </p:normalViewPr>
  <p:slideViewPr>
    <p:cSldViewPr snapToGrid="0" snapToObjects="1">
      <p:cViewPr varScale="1">
        <p:scale>
          <a:sx n="131" d="100"/>
          <a:sy n="131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49EA-D1C4-044F-8076-AABCA57A2CE1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C972-2904-6640-A38E-FD82F24C3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0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80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0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72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31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91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1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574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746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4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67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3EC00-8450-5A4A-849B-1D6715DFB0E8}" type="datetimeFigureOut">
              <a:rPr kumimoji="1" lang="zh-CN" altLang="en-US" smtClean="0"/>
              <a:t>2019/1/10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7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严选可信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项目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52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首要目的：风控需求，如根据新用户、新设备发券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其次：设备统计、如装机量、日活、月活设备</a:t>
            </a:r>
            <a:endParaRPr kumimoji="1" lang="en-US" altLang="zh-CN" dirty="0" smtClean="0"/>
          </a:p>
          <a:p>
            <a:r>
              <a:rPr kumimoji="1" lang="zh-CN" altLang="en-US" dirty="0" smtClean="0"/>
              <a:t>分析，（真是用户的趋势，方便运营）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00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端主要是完成设备跟踪，为每个设备生成一个身份，无论怎么篡改，都能定位到</a:t>
            </a:r>
            <a:endParaRPr kumimoji="1" lang="en-US" altLang="zh-CN" dirty="0" smtClean="0"/>
          </a:p>
          <a:p>
            <a:r>
              <a:rPr lang="zh-CN" altLang="en-US" b="1" dirty="0" smtClean="0"/>
              <a:t>基于可信</a:t>
            </a:r>
            <a:r>
              <a:rPr lang="en-US" altLang="zh-CN" b="1" dirty="0" smtClean="0"/>
              <a:t>ID</a:t>
            </a:r>
            <a:r>
              <a:rPr lang="zh-CN" altLang="en-US" b="1" dirty="0" smtClean="0"/>
              <a:t>，保证</a:t>
            </a:r>
            <a:r>
              <a:rPr lang="zh-CN" altLang="en-US" b="1" dirty="0" smtClean="0"/>
              <a:t>数据准确、用户真实</a:t>
            </a:r>
            <a:r>
              <a:rPr lang="zh-CN" altLang="en-US" dirty="0"/>
              <a:t>、</a:t>
            </a:r>
            <a:r>
              <a:rPr lang="zh-CN" altLang="en-US" b="1" dirty="0" smtClean="0"/>
              <a:t>辅助推广运营</a:t>
            </a:r>
            <a:endParaRPr lang="en-US" altLang="zh-CN" b="1" dirty="0" smtClean="0"/>
          </a:p>
          <a:p>
            <a:r>
              <a:rPr lang="zh-CN" altLang="en-US" b="1" dirty="0" smtClean="0"/>
              <a:t>累积，并不断完善该</a:t>
            </a:r>
            <a:r>
              <a:rPr lang="zh-CN" altLang="en-US" b="1" smtClean="0"/>
              <a:t>平台，优化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89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难点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设备指纹信息的准确搜集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模拟器检测</a:t>
            </a:r>
            <a:endParaRPr kumimoji="1" lang="en-US" altLang="zh-CN" dirty="0" smtClean="0"/>
          </a:p>
          <a:p>
            <a:r>
              <a:rPr kumimoji="1" lang="zh-CN" altLang="en-US" dirty="0" smtClean="0"/>
              <a:t>危险设备检测</a:t>
            </a:r>
            <a:endParaRPr kumimoji="1" lang="en-US" altLang="zh-CN" dirty="0" smtClean="0"/>
          </a:p>
          <a:p>
            <a:r>
              <a:rPr kumimoji="1" lang="zh-CN" altLang="en-US" dirty="0" smtClean="0"/>
              <a:t>危险环境检测</a:t>
            </a:r>
            <a:endParaRPr kumimoji="1" lang="en-US" altLang="zh-CN" dirty="0" smtClean="0"/>
          </a:p>
          <a:p>
            <a:r>
              <a:rPr kumimoji="1" lang="zh-CN" altLang="en-US" dirty="0" smtClean="0"/>
              <a:t>映射规则（篡改的难易程度）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138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指纹信息统计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IMSI</a:t>
            </a:r>
          </a:p>
          <a:p>
            <a:r>
              <a:rPr kumimoji="1" lang="zh-CN" altLang="en-US" dirty="0" smtClean="0"/>
              <a:t>序列号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AndroidID</a:t>
            </a:r>
            <a:endParaRPr kumimoji="1" lang="en-US" altLang="zh-CN" dirty="0" smtClean="0"/>
          </a:p>
          <a:p>
            <a:r>
              <a:rPr kumimoji="1" lang="en-US" altLang="zh-CN" dirty="0" smtClean="0"/>
              <a:t>MAC</a:t>
            </a:r>
            <a:r>
              <a:rPr kumimoji="1" lang="zh-CN" altLang="en-US" dirty="0" smtClean="0"/>
              <a:t>地址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13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模拟器检测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等一些特征信息（不太准，除非源码中的，其余目前均弃用）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</a:p>
          <a:p>
            <a:r>
              <a:rPr kumimoji="1" lang="en-US" altLang="zh-CN" dirty="0" smtClean="0"/>
              <a:t>ARM</a:t>
            </a:r>
            <a:r>
              <a:rPr kumimoji="1" lang="zh-CN" altLang="en-US" dirty="0" smtClean="0"/>
              <a:t>架构跟模拟器的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架构的区别（内存检测方案 </a:t>
            </a:r>
            <a:r>
              <a:rPr kumimoji="1" lang="en-US" altLang="zh-CN" dirty="0" smtClean="0"/>
              <a:t>SMC-Self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附件风控信息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很多硬件信息（如果平台设备完善，将来可已检测的很准）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定位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WIfiMAC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Xposed</a:t>
            </a:r>
            <a:r>
              <a:rPr kumimoji="1" lang="zh-CN" altLang="en-US" dirty="0" smtClean="0"/>
              <a:t>及</a:t>
            </a:r>
            <a:r>
              <a:rPr lang="en-US" altLang="zh-CN" dirty="0" smtClean="0"/>
              <a:t>Substrate</a:t>
            </a:r>
            <a:r>
              <a:rPr lang="zh-CN" altLang="en-US" dirty="0" smtClean="0"/>
              <a:t>检测</a:t>
            </a:r>
            <a:endParaRPr lang="en-US" altLang="zh-CN" dirty="0" smtClean="0"/>
          </a:p>
          <a:p>
            <a:r>
              <a:rPr kumimoji="1" lang="zh-CN" altLang="en-US" dirty="0" smtClean="0"/>
              <a:t>是否安装微信、微博、支付宝、</a:t>
            </a:r>
            <a:r>
              <a:rPr kumimoji="1" lang="en-US" altLang="zh-CN" dirty="0" smtClean="0"/>
              <a:t>QQ</a:t>
            </a:r>
            <a:r>
              <a:rPr kumimoji="1" lang="zh-CN" altLang="en-US" dirty="0" smtClean="0"/>
              <a:t>等软件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30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迭代及完善</a:t>
            </a:r>
            <a:endParaRPr kumimoji="1" lang="en-US" altLang="zh-CN" dirty="0" smtClean="0"/>
          </a:p>
          <a:p>
            <a:r>
              <a:rPr kumimoji="1" lang="zh-CN" altLang="en-US" dirty="0" smtClean="0"/>
              <a:t>效果及反馈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9452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展望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有用信息的搜集及匹配模型创新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66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228</Words>
  <Application>Microsoft Macintosh PowerPoint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DengXian</vt:lpstr>
      <vt:lpstr>DengXian Light</vt:lpstr>
      <vt:lpstr>Arial</vt:lpstr>
      <vt:lpstr>Office 主题</vt:lpstr>
      <vt:lpstr>严选可信Id项目</vt:lpstr>
      <vt:lpstr>背景</vt:lpstr>
      <vt:lpstr>目标</vt:lpstr>
      <vt:lpstr>难点</vt:lpstr>
      <vt:lpstr>指纹信息统计</vt:lpstr>
      <vt:lpstr>模拟器检测</vt:lpstr>
      <vt:lpstr>附件风控信息</vt:lpstr>
      <vt:lpstr>实现</vt:lpstr>
      <vt:lpstr>展望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Android可信Id项目</dc:title>
  <dc:creator>li shang</dc:creator>
  <cp:lastModifiedBy>li shang</cp:lastModifiedBy>
  <cp:revision>16</cp:revision>
  <dcterms:created xsi:type="dcterms:W3CDTF">2019-01-10T06:55:05Z</dcterms:created>
  <dcterms:modified xsi:type="dcterms:W3CDTF">2019-01-10T08:03:54Z</dcterms:modified>
</cp:coreProperties>
</file>