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2" r:id="rId11"/>
    <p:sldId id="1411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 autoAdjust="0"/>
    <p:restoredTop sz="73325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Binder</a:t>
            </a:r>
            <a:r>
              <a:rPr lang="zh-CN" altLang="en-US" dirty="0"/>
              <a:t>  后台保活（双进程保活）</a:t>
            </a:r>
            <a:endParaRPr lang="en-US" altLang="zh-CN" dirty="0"/>
          </a:p>
          <a:p>
            <a:r>
              <a:rPr lang="en-US" altLang="zh-CN" dirty="0"/>
              <a:t>AMS</a:t>
            </a:r>
            <a:r>
              <a:rPr lang="zh-CN" altLang="en-US" dirty="0"/>
              <a:t>  知道保活的原理 </a:t>
            </a:r>
            <a:r>
              <a:rPr lang="en-US" altLang="zh-CN" dirty="0"/>
              <a:t>LMKD</a:t>
            </a:r>
            <a:r>
              <a:rPr lang="zh-CN" altLang="en-US" dirty="0"/>
              <a:t> 最近任务列表（</a:t>
            </a:r>
            <a:r>
              <a:rPr lang="en-US" altLang="zh-CN" dirty="0"/>
              <a:t>Android</a:t>
            </a:r>
            <a:r>
              <a:rPr lang="zh-CN" altLang="en-US" dirty="0"/>
              <a:t>进程优先级的计算更新逻辑）</a:t>
            </a:r>
            <a:endParaRPr lang="en-US" altLang="zh-CN" dirty="0"/>
          </a:p>
          <a:p>
            <a:r>
              <a:rPr lang="en-US" altLang="zh-CN" dirty="0"/>
              <a:t>WMS</a:t>
            </a:r>
            <a:r>
              <a:rPr lang="zh-CN" altLang="en-US" dirty="0"/>
              <a:t>   </a:t>
            </a:r>
            <a:r>
              <a:rPr lang="en-US" altLang="zh-CN" dirty="0" err="1"/>
              <a:t>PopupWindow</a:t>
            </a:r>
            <a:r>
              <a:rPr lang="zh-CN" altLang="en-US" dirty="0"/>
              <a:t>中内嵌</a:t>
            </a:r>
            <a:r>
              <a:rPr lang="en-US" altLang="zh-CN" dirty="0" err="1"/>
              <a:t>Webview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  </a:t>
            </a:r>
            <a:r>
              <a:rPr lang="en-US" altLang="zh-CN" dirty="0"/>
              <a:t>Intent</a:t>
            </a:r>
            <a:r>
              <a:rPr lang="zh-CN" altLang="en-US" dirty="0"/>
              <a:t>不能传输过大数据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进程通信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从学习分享、人员培养、技术专利</a:t>
            </a:r>
            <a:r>
              <a:rPr lang="en-US" altLang="zh-CN" dirty="0"/>
              <a:t>/</a:t>
            </a:r>
            <a:r>
              <a:rPr lang="zh-CN" altLang="en-US" dirty="0"/>
              <a:t>论文、行业影响力角度进行阐述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Binder</a:t>
            </a:r>
            <a:r>
              <a:rPr lang="zh-CN" altLang="en-US" dirty="0"/>
              <a:t>  后台保活（双进程保活）</a:t>
            </a:r>
            <a:endParaRPr lang="en-US" altLang="zh-CN" dirty="0"/>
          </a:p>
          <a:p>
            <a:r>
              <a:rPr lang="en-US" altLang="zh-CN" dirty="0"/>
              <a:t>AMS</a:t>
            </a:r>
            <a:r>
              <a:rPr lang="zh-CN" altLang="en-US" dirty="0"/>
              <a:t>  知道保活的原理 </a:t>
            </a:r>
            <a:r>
              <a:rPr lang="en-US" altLang="zh-CN" dirty="0"/>
              <a:t>LMKD</a:t>
            </a:r>
            <a:r>
              <a:rPr lang="zh-CN" altLang="en-US" dirty="0"/>
              <a:t> 最近任务列表（</a:t>
            </a:r>
            <a:r>
              <a:rPr lang="en-US" altLang="zh-CN" dirty="0"/>
              <a:t>Android</a:t>
            </a:r>
            <a:r>
              <a:rPr lang="zh-CN" altLang="en-US" dirty="0"/>
              <a:t>进程优先级的计算更新逻辑）</a:t>
            </a:r>
            <a:endParaRPr lang="en-US" altLang="zh-CN" dirty="0"/>
          </a:p>
          <a:p>
            <a:r>
              <a:rPr lang="en-US" altLang="zh-CN" dirty="0"/>
              <a:t>WMS</a:t>
            </a:r>
            <a:r>
              <a:rPr lang="zh-CN" altLang="en-US" dirty="0"/>
              <a:t>   </a:t>
            </a:r>
            <a:r>
              <a:rPr lang="en-US" altLang="zh-CN" dirty="0" err="1"/>
              <a:t>PopupWindow</a:t>
            </a:r>
            <a:r>
              <a:rPr lang="zh-CN" altLang="en-US" dirty="0"/>
              <a:t>中内嵌</a:t>
            </a:r>
            <a:r>
              <a:rPr lang="en-US" altLang="zh-CN" dirty="0" err="1"/>
              <a:t>Webview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  </a:t>
            </a:r>
            <a:r>
              <a:rPr lang="en-US" altLang="zh-CN" dirty="0"/>
              <a:t>Intent</a:t>
            </a:r>
            <a:r>
              <a:rPr lang="zh-CN" altLang="en-US" dirty="0"/>
              <a:t>不能传输过大数据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进程通信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填写个人基本信息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网易内外工作经历，按时间顺序填写，简单介绍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适配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Android6.0</a:t>
            </a:r>
            <a:r>
              <a:rPr kumimoji="1" lang="zh-CN" altLang="en-US" sz="2000" b="1" dirty="0"/>
              <a:t>到</a:t>
            </a:r>
            <a:r>
              <a:rPr kumimoji="1" lang="en-US" altLang="zh-CN" sz="2000" b="1" dirty="0"/>
              <a:t>Android9.0</a:t>
            </a:r>
            <a:r>
              <a:rPr kumimoji="1" lang="zh-CN" altLang="en-US" sz="2000" b="1" dirty="0"/>
              <a:t>适配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独立权限兼容库的实现及权限管理原理分析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各个版本兼容功能的兼容修改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严选</a:t>
            </a:r>
            <a:r>
              <a:rPr lang="en-US" altLang="zh-CN" dirty="0"/>
              <a:t>Android</a:t>
            </a:r>
            <a:r>
              <a:rPr lang="zh-CN" altLang="en-US" dirty="0"/>
              <a:t> 换肤开发及优化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204864"/>
            <a:ext cx="4419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换肤优化及代码重构</a:t>
            </a:r>
            <a:endParaRPr kumimoji="1" lang="en-US" altLang="zh-CN" sz="2000" b="1" dirty="0"/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换肤支持</a:t>
            </a:r>
            <a:r>
              <a:rPr kumimoji="1" lang="en-US" altLang="zh-CN" sz="2000" b="1" dirty="0"/>
              <a:t>GIF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换肤支持文字图片、背景等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专业贡献</a:t>
            </a:r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30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在严选团队中作为新入职员工的导师，辅助指导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000" dirty="0" err="1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年工作过程中，遇到问题，深入源码，并整理成文（见下一页）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专业贡献：技术分享文档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硬件加速（二）</a:t>
            </a:r>
            <a:r>
              <a:rPr lang="en-US" altLang="zh-CN" sz="1600" dirty="0"/>
              <a:t>-</a:t>
            </a:r>
            <a:r>
              <a:rPr lang="en-US" altLang="zh-CN" sz="1600" dirty="0" err="1"/>
              <a:t>RenderThread</a:t>
            </a:r>
            <a:r>
              <a:rPr lang="zh-CN" altLang="en-US" sz="1600" dirty="0"/>
              <a:t>与</a:t>
            </a:r>
            <a:r>
              <a:rPr lang="en-US" altLang="zh-CN" sz="1600" dirty="0"/>
              <a:t>OpenGL GPU</a:t>
            </a:r>
            <a:r>
              <a:rPr lang="zh-CN" altLang="en-US" sz="1600" dirty="0"/>
              <a:t>渲染 </a:t>
            </a:r>
            <a:r>
              <a:rPr lang="en-US" altLang="zh-CN" sz="1600" dirty="0"/>
              <a:t>GPU</a:t>
            </a:r>
            <a:r>
              <a:rPr lang="zh-CN" altLang="en-US" sz="1600" dirty="0"/>
              <a:t>渲染分析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/>
              <a:t>ContentService</a:t>
            </a:r>
            <a:r>
              <a:rPr lang="zh-CN" altLang="en-US" sz="1600" dirty="0"/>
              <a:t>原理浅析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在解决问题过程中分析框架原理的好处</a:t>
            </a:r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/>
              <a:t>分析</a:t>
            </a:r>
            <a:r>
              <a:rPr lang="en-US" altLang="zh-CN" sz="1800" dirty="0"/>
              <a:t>AMS</a:t>
            </a:r>
            <a:r>
              <a:rPr lang="zh-CN" altLang="en-US" sz="1800" dirty="0"/>
              <a:t>：后台杀死与恢复</a:t>
            </a:r>
            <a:r>
              <a:rPr lang="en-US" altLang="zh-CN" sz="1800" dirty="0"/>
              <a:t>+</a:t>
            </a:r>
            <a:r>
              <a:rPr lang="zh-CN" altLang="en-US" sz="1800" dirty="0"/>
              <a:t>进程优先级</a:t>
            </a:r>
            <a:r>
              <a:rPr lang="en-US" altLang="zh-CN" sz="1800" dirty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恢复遇到问题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重新走闪屏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进程保活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Bug</a:t>
            </a:r>
            <a:r>
              <a:rPr lang="zh-CN" altLang="en-US" sz="1400" dirty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/>
              <a:t>WMS</a:t>
            </a:r>
            <a:r>
              <a:rPr lang="zh-CN" altLang="en-US" sz="1600" dirty="0"/>
              <a:t> ：窗口管理</a:t>
            </a:r>
            <a:r>
              <a:rPr lang="en-US" altLang="zh-CN" sz="1600" dirty="0"/>
              <a:t>+Android</a:t>
            </a:r>
            <a:r>
              <a:rPr lang="zh-CN" altLang="en-US" sz="1600" dirty="0"/>
              <a:t>的匿名共享内存</a:t>
            </a:r>
            <a:r>
              <a:rPr lang="en-US" altLang="zh-CN" sz="1600" dirty="0"/>
              <a:t>+</a:t>
            </a:r>
            <a:r>
              <a:rPr lang="zh-CN" altLang="en-US" sz="1600" dirty="0"/>
              <a:t>硬件加速等</a:t>
            </a:r>
            <a:endParaRPr lang="en-US" altLang="zh-CN" sz="16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/>
              <a:t>Webview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沉浸式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图形内存共享原理（如何传输</a:t>
            </a:r>
            <a:r>
              <a:rPr lang="en-US" altLang="zh-CN" sz="1400" dirty="0"/>
              <a:t>UI</a:t>
            </a:r>
            <a:r>
              <a:rPr lang="zh-CN" altLang="en-US" sz="1400" dirty="0"/>
              <a:t>数据）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Android</a:t>
            </a:r>
            <a:r>
              <a:rPr lang="zh-CN" altLang="en-US" sz="1400" dirty="0"/>
              <a:t>进程通信模型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Android</a:t>
            </a:r>
            <a:r>
              <a:rPr lang="zh-CN" altLang="en-US" sz="1400" dirty="0"/>
              <a:t>系统的</a:t>
            </a:r>
            <a:r>
              <a:rPr lang="en-US" altLang="zh-CN" sz="1400" dirty="0"/>
              <a:t>CS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讣告机制</a:t>
            </a:r>
            <a:r>
              <a:rPr lang="en-US" altLang="zh-CN" sz="1400" dirty="0"/>
              <a:t>-</a:t>
            </a:r>
            <a:r>
              <a:rPr lang="zh-CN" altLang="en-US" sz="1400" dirty="0"/>
              <a:t>进程保活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Intent</a:t>
            </a:r>
            <a:r>
              <a:rPr lang="zh-CN" altLang="en-US" sz="1400" dirty="0"/>
              <a:t>数据传输问题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AIDL</a:t>
            </a:r>
            <a:r>
              <a:rPr lang="zh-CN" altLang="en-US" sz="1400" dirty="0"/>
              <a:t>语言实现原理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有助于理解各种服务</a:t>
            </a:r>
            <a:endParaRPr lang="en-US" altLang="zh-CN" sz="1400" dirty="0"/>
          </a:p>
          <a:p>
            <a:endParaRPr lang="en-US" altLang="zh-CN" sz="12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 err="1"/>
              <a:t>Xposed</a:t>
            </a:r>
            <a:endParaRPr lang="en-US" altLang="zh-CN" sz="16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如何绕过</a:t>
            </a:r>
            <a:r>
              <a:rPr lang="en-US" altLang="zh-CN" sz="1400" dirty="0"/>
              <a:t>HOOK</a:t>
            </a:r>
            <a:r>
              <a:rPr lang="zh-CN" altLang="en-US" sz="1400" dirty="0"/>
              <a:t>，获取准确的信息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沟通能力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zh-CN" altLang="en-US" sz="2000" dirty="0"/>
                      </a:b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zh-CN" altLang="en-US" sz="2000" dirty="0"/>
                      </a:b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分析能力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 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 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基本信息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0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申请职位类别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个人发展计划或工作建议意见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>
                <a:latin typeface="+mn-ea"/>
              </a:rPr>
              <a:t>: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按时完成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严选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深入分析</a:t>
            </a:r>
            <a:r>
              <a:rPr lang="en-US" altLang="zh-CN" sz="2000" dirty="0">
                <a:latin typeface="+mn-ea"/>
              </a:rPr>
              <a:t>Android</a:t>
            </a:r>
            <a:r>
              <a:rPr lang="zh-CN" altLang="en-US" sz="2000" dirty="0">
                <a:latin typeface="+mn-ea"/>
              </a:rPr>
              <a:t> 系统，熟悉源码架构指导开发，并逐渐形成自己知识体系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持续学习性能调优、模块框架设计等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继续培养新员工</a:t>
            </a: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/>
              <a:t>个人</a:t>
            </a:r>
            <a:r>
              <a:rPr lang="zh-CN" altLang="zh-CN" dirty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2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2 </a:t>
            </a:r>
            <a:r>
              <a:rPr lang="zh-CN" altLang="en-US" dirty="0"/>
              <a:t>工作经历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项目经验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》(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、同时在招聘季参与部门及公司人员招聘</a:t>
            </a:r>
            <a:endParaRPr lang="en-US" altLang="zh-CN" sz="2000" dirty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项目经验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实现及优化</a:t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、风控模型实现及优化</a:t>
            </a: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严选</a:t>
            </a:r>
            <a:r>
              <a:rPr lang="en-US" altLang="zh-CN" dirty="0"/>
              <a:t>》</a:t>
            </a:r>
            <a:r>
              <a:rPr lang="zh-CN" altLang="en-US" dirty="0"/>
              <a:t>详情模块重构设计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重构前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模块间耦合严重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代码组织混乱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二次开发成本高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/>
              <a:t>BUG</a:t>
            </a:r>
            <a:r>
              <a:rPr kumimoji="1" lang="zh-CN" altLang="en-US" sz="1800" dirty="0"/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严选</a:t>
            </a:r>
            <a:r>
              <a:rPr lang="en-US" altLang="zh-CN" dirty="0"/>
              <a:t>》</a:t>
            </a:r>
            <a:r>
              <a:rPr lang="zh-CN" altLang="en-US" dirty="0"/>
              <a:t>详情模块重构设计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重构后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模块间解耦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结构清晰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二次开发成本低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维护成本低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</a:rPr>
              <a:t>影响其他模块，则向消息中心发消息，由消息中心发送广播</a:t>
            </a: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严选可信</a:t>
            </a:r>
            <a:r>
              <a:rPr lang="en-US" altLang="zh-CN" dirty="0"/>
              <a:t>Id</a:t>
            </a:r>
            <a:r>
              <a:rPr lang="zh-CN" altLang="en-US" dirty="0"/>
              <a:t>方案优化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、提高模拟器识别准确性及稳定性</a:t>
            </a:r>
            <a:endParaRPr lang="en-US" altLang="zh-CN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根据后台数据进行分析，真机误杀概率非常低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0</a:t>
            </a: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设备指纹的准确性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就风控结果而言，效果良好，没有明显的误杀反馈</a:t>
            </a: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就后台统计数据分析，对于多个设备映射到同一指纹</a:t>
            </a:r>
            <a:r>
              <a:rPr kumimoji="1" lang="en-US" altLang="zh-CN" sz="2000" b="1" dirty="0"/>
              <a:t>ID</a:t>
            </a:r>
            <a:r>
              <a:rPr kumimoji="1" lang="zh-CN" altLang="en-US" sz="2000" b="1" dirty="0"/>
              <a:t>的设备，均能发现相应的作假特性</a:t>
            </a: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就防刷单效果而言，提供了有力的帮助，降低了</a:t>
            </a: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端刷单风险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74515</TotalTime>
  <Words>2885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Arial</vt:lpstr>
      <vt:lpstr>Calibri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P适配</vt:lpstr>
      <vt:lpstr>严选Android 换肤开发及优化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3769</cp:revision>
  <dcterms:created xsi:type="dcterms:W3CDTF">2004-09-17T02:46:16Z</dcterms:created>
  <dcterms:modified xsi:type="dcterms:W3CDTF">2020-02-02T09:03:51Z</dcterms:modified>
</cp:coreProperties>
</file>