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9" r:id="rId5"/>
    <p:sldId id="262" r:id="rId6"/>
    <p:sldId id="263" r:id="rId7"/>
    <p:sldId id="264" r:id="rId8"/>
    <p:sldId id="266" r:id="rId9"/>
    <p:sldId id="260" r:id="rId10"/>
    <p:sldId id="268" r:id="rId11"/>
    <p:sldId id="261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1"/>
    <p:restoredTop sz="74435"/>
  </p:normalViewPr>
  <p:slideViewPr>
    <p:cSldViewPr snapToGrid="0" snapToObjects="1">
      <p:cViewPr varScale="1">
        <p:scale>
          <a:sx n="71" d="100"/>
          <a:sy n="71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49EA-D1C4-044F-8076-AABCA57A2CE1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C972-2904-6640-A38E-FD82F24C3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0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严选为了推广及拉新，投放了很多新人券、免单券，耗费了不少人力物力，但由于羊毛党猖獗，这些运营活动往往达不到预期效果，很多都被刷子刷去了，不仅影响正常的运营推广，还对严选的统计及分析带了很大阻碍。尽管不少活动已经限制了一人一机、但由于手机系统自身漏洞，刷子不仅能用模拟器模拟真机，还能用一个机器模拟无限个机器，绕过限制，进而低成本刷券，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如何重设备</a:t>
            </a:r>
            <a:r>
              <a:rPr kumimoji="1" lang="zh-CN" altLang="en-US" sz="1200" dirty="0" smtClean="0"/>
              <a:t>就成了风控必不可少的一个环节。</a:t>
            </a:r>
            <a:endParaRPr kumimoji="1" lang="en-US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6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APP</a:t>
            </a:r>
            <a:r>
              <a:rPr kumimoji="1" lang="zh-CN" altLang="en-US" sz="1200" dirty="0" smtClean="0"/>
              <a:t>端主要是完成设备跟踪，为每个设备生成一个身份，无论怎么篡改，都能定位到</a:t>
            </a:r>
            <a:endParaRPr kumimoji="1" lang="en-US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31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目前常用的几个设备识别码主要有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，这两者也是常说的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Android6.0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之后需要权限才能获取，而且，在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很容易被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，并不靠谱，同样有问题的还包括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蓝牙地址，序列号等，都可能被篡改，为了解决这个问题，从以下两方面入手，一方面，可以采用相对底层的方法获取“准确”的特征值，另一方面，可以借助后台大数据做匹配去重，进行设备的甄别，并为每个设备打上一个标识，这就是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的背景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、模拟器检测 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难点）宁可放过，不可错杀 ，初期 特征值（不太靠谱，各种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，可能批量都不是很标准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、后端匹配，打分制度，宁可放过，不可错杀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、打分机制的晚上 序列号升、那个将， 电量检测、特征值检测等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6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有很多准则，比如，同一区域</a:t>
            </a:r>
            <a:r>
              <a:rPr kumimoji="1" lang="en-US" altLang="zh-CN" dirty="0" smtClean="0"/>
              <a:t>4G</a:t>
            </a:r>
            <a:r>
              <a:rPr kumimoji="1" lang="zh-CN" altLang="en-US" dirty="0" smtClean="0"/>
              <a:t>上网的用户</a:t>
            </a:r>
            <a:r>
              <a:rPr kumimoji="1" lang="en-US" altLang="zh-CN" dirty="0" smtClean="0"/>
              <a:t>IMEI</a:t>
            </a:r>
            <a:r>
              <a:rPr kumimoji="1" lang="zh-CN" altLang="en-US" dirty="0" smtClean="0"/>
              <a:t>不应该一致，如果一致，可以看成一个用户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同一个局域网下，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地址不能相同，相同就有问题，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地址如果有效，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同一片区域，某些特征值相同也可以认为同一个用户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多个特征值，部分匹配上，看累积一下分数，防止一些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的 </a:t>
            </a:r>
            <a:r>
              <a:rPr kumimoji="1" lang="en-US" altLang="zh-CN" dirty="0" smtClean="0"/>
              <a:t>bug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统计手段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的话，优先使用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或者不太容易被</a:t>
            </a:r>
            <a:r>
              <a:rPr kumimoji="1" lang="en-US" altLang="zh-CN" dirty="0" smtClean="0"/>
              <a:t>HOOK</a:t>
            </a:r>
            <a:r>
              <a:rPr kumimoji="1" lang="zh-CN" altLang="en-US" dirty="0" smtClean="0"/>
              <a:t>的接口，（无法万全），毕竟系统开源，什么都能改，只是尽可能提高难度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88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在模拟器中，各种特征值都被更新，新建模拟器不需要成本，模拟器检测对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很重要，初期，特征值检测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内存检测（看效果），后期不断完善，（单独进程检测，不影响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进程）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3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00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4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13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8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2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31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91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1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74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46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84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6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严选可信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52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8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展望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后台模型</a:t>
            </a:r>
            <a:r>
              <a:rPr kumimoji="1" lang="zh-CN" altLang="en-US" dirty="0"/>
              <a:t>需要根据平台监控不断完善修正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探索新的匹配模型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硬件信息搜集手段需要不断更新（新隐私策略下越来越难收集）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66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5423" y="314418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21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7634"/>
            <a:ext cx="10515600" cy="39493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初期问题：新设备鉴别统计不准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羊毛党猖獗，初期刷单成本低，运营活动及优惠券被刷严重 （新人、免单）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装机量、日活等数据统计受影响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dirty="0" smtClean="0"/>
              <a:t>无法确保第三方方案的安全性，同时开支不菲（数盟、同盾）</a:t>
            </a:r>
            <a:endParaRPr kumimoji="1" lang="en-US" altLang="zh-CN" sz="1800" dirty="0" smtClean="0"/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60900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49178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用途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627738"/>
          </a:xfrm>
        </p:spPr>
        <p:txBody>
          <a:bodyPr/>
          <a:lstStyle/>
          <a:p>
            <a:r>
              <a:rPr kumimoji="1" lang="zh-CN" altLang="en-US" dirty="0" smtClean="0"/>
              <a:t>建立严选自己的可信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平台（设备指纹）</a:t>
            </a:r>
            <a:endParaRPr kumimoji="1"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mtClean="0"/>
              <a:t>目标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074742"/>
            <a:ext cx="10515600" cy="236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基于可信</a:t>
            </a:r>
            <a:r>
              <a:rPr kumimoji="1" lang="en-US" altLang="zh-CN" sz="2400" dirty="0" smtClean="0"/>
              <a:t>ID</a:t>
            </a:r>
            <a:r>
              <a:rPr kumimoji="1" lang="zh-CN" altLang="en-US" sz="2400" dirty="0" smtClean="0"/>
              <a:t>，为风控提供有效支持：如根据新用户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新设备发新人券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基于可信</a:t>
            </a:r>
            <a:r>
              <a:rPr kumimoji="1" lang="en-US" altLang="zh-CN" sz="2400" dirty="0" smtClean="0"/>
              <a:t>ID</a:t>
            </a:r>
            <a:r>
              <a:rPr kumimoji="1" lang="zh-CN" altLang="en-US" sz="2400" dirty="0" smtClean="0"/>
              <a:t>，更精确统计装机量、日活、月活设备，</a:t>
            </a:r>
            <a:endParaRPr kumimoji="1" lang="en-US" altLang="zh-CN" sz="2400" dirty="0" smtClean="0"/>
          </a:p>
          <a:p>
            <a:r>
              <a:rPr kumimoji="1" lang="zh-CN" altLang="en-US" sz="2400" dirty="0"/>
              <a:t>基于可信</a:t>
            </a:r>
            <a:r>
              <a:rPr kumimoji="1" lang="en-US" altLang="zh-CN" sz="2400" dirty="0"/>
              <a:t>ID</a:t>
            </a:r>
            <a:r>
              <a:rPr kumimoji="1" lang="zh-CN" altLang="en-US" sz="2400" dirty="0"/>
              <a:t>，保证数据准确、用户真实、辅助推广运营</a:t>
            </a:r>
            <a:endParaRPr kumimoji="1" lang="en-US" altLang="zh-CN" sz="2400" dirty="0"/>
          </a:p>
          <a:p>
            <a:r>
              <a:rPr kumimoji="1" lang="zh-CN" altLang="en-US" sz="2400" dirty="0"/>
              <a:t>累积，并不断完善该平台，优化</a:t>
            </a:r>
          </a:p>
        </p:txBody>
      </p:sp>
    </p:spTree>
    <p:extLst>
      <p:ext uri="{BB962C8B-B14F-4D97-AF65-F5344CB8AC3E}">
        <p14:creationId xmlns:p14="http://schemas.microsoft.com/office/powerpoint/2010/main" val="1649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设备指纹信息的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准确</a:t>
            </a:r>
            <a:r>
              <a:rPr kumimoji="1" lang="zh-CN" altLang="en-US" dirty="0" smtClean="0"/>
              <a:t>搜集（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及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模拟器</a:t>
            </a:r>
            <a:r>
              <a:rPr kumimoji="1" lang="zh-CN" altLang="en-US" dirty="0" smtClean="0"/>
              <a:t>检测（种类多）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危险设备及危险环境检测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匹配模型的不断优化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38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设备</a:t>
            </a:r>
            <a:r>
              <a:rPr kumimoji="1" lang="zh-CN" altLang="en-US" dirty="0" smtClean="0"/>
              <a:t>指纹信息统计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IMEI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IMSI</a:t>
            </a:r>
            <a:r>
              <a:rPr kumimoji="1" lang="zh-CN" altLang="en-US" dirty="0" smtClean="0"/>
              <a:t>（非常容易篡改）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序列号 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AndroidID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其他厂商、设备型号、内存等信息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13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模拟器检测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 smtClean="0"/>
              <a:t>IMEI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等一些特征信息（不太准，除非源码中的，基本已弃用）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</a:t>
            </a:r>
            <a:r>
              <a:rPr kumimoji="1" lang="zh-CN" altLang="en-US" dirty="0" smtClean="0"/>
              <a:t> （放弃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版本）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en-US" altLang="zh-CN" dirty="0" smtClean="0"/>
              <a:t>ARM</a:t>
            </a:r>
            <a:r>
              <a:rPr kumimoji="1" lang="zh-CN" altLang="en-US" dirty="0" smtClean="0"/>
              <a:t>架构跟模拟器的</a:t>
            </a:r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架构的区别（内存检测方案 </a:t>
            </a:r>
            <a:r>
              <a:rPr kumimoji="1" lang="en-US" altLang="zh-CN" dirty="0" smtClean="0"/>
              <a:t>SMC-Self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其他</a:t>
            </a:r>
            <a:r>
              <a:rPr kumimoji="1" lang="zh-CN" altLang="en-US" dirty="0" smtClean="0"/>
              <a:t>附件风控信息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硬件信息（如将来平台设备完善，手机型号跟硬件信息的匹配也算重要指标）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定位信息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WIfiMAC</a:t>
            </a:r>
            <a:r>
              <a:rPr kumimoji="1" lang="zh-CN" altLang="en-US" dirty="0" smtClean="0"/>
              <a:t>（路由器信息）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Xposed</a:t>
            </a:r>
            <a:r>
              <a:rPr kumimoji="1" lang="zh-CN" altLang="en-US" dirty="0" smtClean="0"/>
              <a:t>及</a:t>
            </a:r>
            <a:r>
              <a:rPr lang="en-US" altLang="zh-CN" dirty="0" smtClean="0"/>
              <a:t>Substrate</a:t>
            </a:r>
            <a:r>
              <a:rPr lang="zh-CN" altLang="en-US" dirty="0" smtClean="0"/>
              <a:t>检测（危险设备</a:t>
            </a:r>
            <a:r>
              <a:rPr lang="zh-CN" altLang="en-US" dirty="0" smtClean="0"/>
              <a:t>）、是否</a:t>
            </a:r>
            <a:r>
              <a:rPr lang="en-US" altLang="zh-CN" dirty="0" smtClean="0"/>
              <a:t>root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是否安装微信、微博、支付宝、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等软件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30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 smtClean="0"/>
              <a:t>设备</a:t>
            </a:r>
            <a:r>
              <a:rPr kumimoji="1" lang="zh-CN" altLang="en-US" dirty="0"/>
              <a:t>指纹信息统计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获取检测是否模拟器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获取是否越狱设备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设备的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(iOS10.3</a:t>
            </a:r>
            <a:r>
              <a:rPr lang="zh-CN" altLang="en-US" dirty="0"/>
              <a:t>以下根据</a:t>
            </a:r>
            <a:r>
              <a:rPr lang="en-US" altLang="zh-CN" dirty="0" err="1"/>
              <a:t>arp</a:t>
            </a:r>
            <a:r>
              <a:rPr lang="zh-CN" altLang="en-US" dirty="0"/>
              <a:t>表获取本机的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wifi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device check(iOS11</a:t>
            </a:r>
            <a:r>
              <a:rPr lang="zh-CN" altLang="en-US" dirty="0"/>
              <a:t>及以上的设备</a:t>
            </a:r>
            <a:r>
              <a:rPr lang="en-US" altLang="zh-CN" dirty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8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匹配及风控机制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61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的维度比较多，有四个特征信息，采用积分制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os</a:t>
            </a:r>
            <a:r>
              <a:rPr kumimoji="1" lang="zh-CN" altLang="en-US" dirty="0" smtClean="0"/>
              <a:t>采用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</a:t>
            </a:r>
            <a:r>
              <a:rPr kumimoji="1" lang="en-US" altLang="zh-CN" dirty="0" smtClean="0"/>
              <a:t>+</a:t>
            </a:r>
            <a:r>
              <a:rPr kumimoji="1" lang="en-US" altLang="zh-CN" dirty="0" err="1" smtClean="0"/>
              <a:t>idfa</a:t>
            </a:r>
            <a:r>
              <a:rPr kumimoji="1" lang="zh-CN" altLang="en-US" dirty="0" smtClean="0"/>
              <a:t>作为参考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模拟器不可优惠券下单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区域内去重（如</a:t>
            </a:r>
            <a:r>
              <a:rPr kumimoji="1" lang="en-US" altLang="zh-CN" dirty="0" err="1" smtClean="0"/>
              <a:t>WiFiMAC</a:t>
            </a:r>
            <a:r>
              <a:rPr kumimoji="1" lang="zh-CN" altLang="en-US" dirty="0" smtClean="0"/>
              <a:t>，将来还能用定位等信息）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452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957</Words>
  <Application>Microsoft Macintosh PowerPoint</Application>
  <PresentationFormat>宽屏</PresentationFormat>
  <Paragraphs>81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DengXian</vt:lpstr>
      <vt:lpstr>DengXian Light</vt:lpstr>
      <vt:lpstr>Arial</vt:lpstr>
      <vt:lpstr>Office 主题</vt:lpstr>
      <vt:lpstr>严选可信Id项目</vt:lpstr>
      <vt:lpstr>背景</vt:lpstr>
      <vt:lpstr>用途</vt:lpstr>
      <vt:lpstr>难点</vt:lpstr>
      <vt:lpstr>Android设备指纹信息统计</vt:lpstr>
      <vt:lpstr>Android模拟器检测</vt:lpstr>
      <vt:lpstr>Android其他附件风控信息</vt:lpstr>
      <vt:lpstr>iOS设备指纹信息统计</vt:lpstr>
      <vt:lpstr>匹配及风控机制</vt:lpstr>
      <vt:lpstr>效果</vt:lpstr>
      <vt:lpstr>展望</vt:lpstr>
      <vt:lpstr>谢谢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Android可信Id项目</dc:title>
  <dc:creator>li shang</dc:creator>
  <cp:lastModifiedBy>li shang</cp:lastModifiedBy>
  <cp:revision>57</cp:revision>
  <dcterms:created xsi:type="dcterms:W3CDTF">2019-01-10T06:55:05Z</dcterms:created>
  <dcterms:modified xsi:type="dcterms:W3CDTF">2019-01-11T02:24:15Z</dcterms:modified>
</cp:coreProperties>
</file>