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notesMasterIdLst>
    <p:notesMasterId r:id="rId15"/>
  </p:notesMasterIdLst>
  <p:sldIdLst>
    <p:sldId id="256" r:id="rId2"/>
    <p:sldId id="269" r:id="rId3"/>
    <p:sldId id="257" r:id="rId4"/>
    <p:sldId id="265" r:id="rId5"/>
    <p:sldId id="259" r:id="rId6"/>
    <p:sldId id="262" r:id="rId7"/>
    <p:sldId id="263" r:id="rId8"/>
    <p:sldId id="264" r:id="rId9"/>
    <p:sldId id="266" r:id="rId10"/>
    <p:sldId id="260" r:id="rId11"/>
    <p:sldId id="268" r:id="rId12"/>
    <p:sldId id="261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0"/>
    <p:restoredTop sz="82394"/>
  </p:normalViewPr>
  <p:slideViewPr>
    <p:cSldViewPr snapToGrid="0" snapToObjects="1">
      <p:cViewPr>
        <p:scale>
          <a:sx n="88" d="100"/>
          <a:sy n="88" d="100"/>
        </p:scale>
        <p:origin x="36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E49EA-D1C4-044F-8076-AABCA57A2CE1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FC972-2904-6640-A38E-FD82F24C3F2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0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smtClean="0"/>
              <a:t>严选为了推广及拉新，投放了很多新人券、免单券，耗费了不少人力物力，但由于羊毛党猖獗，这些运营活动往往达不到预期效果，很多都被刷子刷去了，不仅影响正常的运营推广，还对严选的统计及分析带了很大阻碍。尽管不少活动已经限制了一人一机、但由于手机系统自身漏洞，刷子不仅能用模拟器模拟真机，还能用一个机器模拟无限个机器，绕过限制，进而低成本刷券，</a:t>
            </a:r>
            <a:r>
              <a:rPr kumimoji="1" lang="zh-CN" altLang="en-US" sz="1200" smtClean="0">
                <a:solidFill>
                  <a:srgbClr val="FF0000"/>
                </a:solidFill>
              </a:rPr>
              <a:t>如何重设备</a:t>
            </a:r>
            <a:r>
              <a:rPr kumimoji="1" lang="zh-CN" altLang="en-US" sz="1200" smtClean="0"/>
              <a:t>就成了风控必不可少的一个环节。</a:t>
            </a:r>
            <a:endParaRPr kumimoji="1" lang="en-US" altLang="zh-CN" sz="1200" dirty="0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262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 smtClean="0"/>
              <a:t>APP</a:t>
            </a:r>
            <a:r>
              <a:rPr kumimoji="1" lang="zh-CN" altLang="en-US" sz="1200" smtClean="0"/>
              <a:t>端主要是完成设备跟踪，为每个设备生成一个身份，无论怎么篡改，都能定位到</a:t>
            </a:r>
            <a:endParaRPr kumimoji="1" lang="en-US" altLang="zh-CN" sz="1200" dirty="0" smtClean="0"/>
          </a:p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31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目前常用的几个设备识别码主要有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，这两者也是常说的</a:t>
            </a:r>
            <a:r>
              <a:rPr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Android6.0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之后需要权限才能获取，而且，在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很容易被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，并不靠谱，同样有问题的还包括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、蓝牙地址，序列号等，都可能被篡改，为了解决这个问题，从以下两方面入手，一方面，可以采用相对底层的方法获取“准确”的特征值，另一方面，可以借助后台大数据做匹配去重，进行设备的甄别，并为每个设备打上一个标识，这就是可信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的背景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1200" b="0" i="0" kern="120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</a:t>
            </a:r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、模拟器检测 （</a:t>
            </a: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难点）宁可放过，不可错杀 ，初期 特征值（不太靠谱，各种</a:t>
            </a: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kumimoji="1" lang="zh-CN" alt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，可能批量都不是很标准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、后端匹配，打分制度，宁可放过，不可错杀</a:t>
            </a:r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、打分机制的晚上 序列号升、那个将， 电量检测、特征值检测等</a:t>
            </a:r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46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有很多准则，比如，同一区域</a:t>
            </a:r>
            <a:r>
              <a:rPr kumimoji="1" lang="en-US" altLang="zh-CN" smtClean="0"/>
              <a:t>4G</a:t>
            </a:r>
            <a:r>
              <a:rPr kumimoji="1" lang="zh-CN" altLang="en-US" smtClean="0"/>
              <a:t>上网的用户</a:t>
            </a:r>
            <a:r>
              <a:rPr kumimoji="1" lang="en-US" altLang="zh-CN" smtClean="0"/>
              <a:t>IMEI</a:t>
            </a:r>
            <a:r>
              <a:rPr kumimoji="1" lang="zh-CN" altLang="en-US" smtClean="0"/>
              <a:t>不应该一致，如果一致，可以看成一个用户 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zh-CN" altLang="en-US" smtClean="0"/>
              <a:t>同一个局域网下，</a:t>
            </a:r>
            <a:r>
              <a:rPr kumimoji="1" lang="en-US" altLang="zh-CN" smtClean="0"/>
              <a:t>MAC</a:t>
            </a:r>
            <a:r>
              <a:rPr kumimoji="1" lang="zh-CN" altLang="en-US" smtClean="0"/>
              <a:t>地址不能相同，相同就有问题，</a:t>
            </a:r>
            <a:r>
              <a:rPr kumimoji="1" lang="en-US" altLang="zh-CN" smtClean="0"/>
              <a:t>MAC</a:t>
            </a:r>
            <a:r>
              <a:rPr kumimoji="1" lang="zh-CN" altLang="en-US" smtClean="0"/>
              <a:t>地址如果有效，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zh-CN" altLang="en-US" smtClean="0"/>
              <a:t>同一片区域，某些特征值相同也可以认为同一个用户</a:t>
            </a:r>
            <a:endParaRPr kumimoji="1" lang="en-US" altLang="zh-CN" smtClean="0"/>
          </a:p>
          <a:p>
            <a:endParaRPr kumimoji="1" lang="en-US" altLang="zh-CN" smtClean="0"/>
          </a:p>
          <a:p>
            <a:r>
              <a:rPr kumimoji="1" lang="zh-CN" altLang="en-US" smtClean="0"/>
              <a:t>多个特征值，部分匹配上，看累积一下分数，防止一些</a:t>
            </a:r>
            <a:r>
              <a:rPr kumimoji="1" lang="en-US" altLang="zh-CN" smtClean="0"/>
              <a:t>ROM</a:t>
            </a:r>
            <a:r>
              <a:rPr kumimoji="1" lang="zh-CN" altLang="en-US" smtClean="0"/>
              <a:t>的 </a:t>
            </a:r>
            <a:r>
              <a:rPr kumimoji="1" lang="en-US" altLang="zh-CN" smtClean="0"/>
              <a:t>bug</a:t>
            </a:r>
          </a:p>
          <a:p>
            <a:endParaRPr kumimoji="1" lang="en-US" altLang="zh-CN" smtClean="0"/>
          </a:p>
          <a:p>
            <a:r>
              <a:rPr kumimoji="1" lang="zh-CN" altLang="en-US" smtClean="0"/>
              <a:t>统计手段</a:t>
            </a:r>
            <a:r>
              <a:rPr kumimoji="1" lang="en-US" altLang="zh-CN" smtClean="0"/>
              <a:t>Android</a:t>
            </a:r>
            <a:r>
              <a:rPr kumimoji="1" lang="zh-CN" altLang="en-US" smtClean="0"/>
              <a:t>的话，优先使用</a:t>
            </a:r>
            <a:r>
              <a:rPr kumimoji="1" lang="en-US" altLang="zh-CN" smtClean="0"/>
              <a:t>native</a:t>
            </a:r>
            <a:r>
              <a:rPr kumimoji="1" lang="zh-CN" altLang="en-US" smtClean="0"/>
              <a:t>或者不太容易被</a:t>
            </a:r>
            <a:r>
              <a:rPr kumimoji="1" lang="en-US" altLang="zh-CN" smtClean="0"/>
              <a:t>HOOK</a:t>
            </a:r>
            <a:r>
              <a:rPr kumimoji="1" lang="zh-CN" altLang="en-US" smtClean="0"/>
              <a:t>的接口，（无法万全），毕竟系统开源，什么都能改，只是尽可能提高难度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088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mtClean="0"/>
              <a:t>在模拟器中，各种特征值都被更新，新建模拟器不需要成本，模拟器检测对</a:t>
            </a:r>
            <a:r>
              <a:rPr kumimoji="1" lang="en-US" altLang="zh-CN" smtClean="0"/>
              <a:t>Android</a:t>
            </a:r>
            <a:r>
              <a:rPr kumimoji="1" lang="zh-CN" altLang="en-US" smtClean="0"/>
              <a:t>很重要，初期，特征值检测 </a:t>
            </a:r>
            <a:r>
              <a:rPr kumimoji="1" lang="en-US" altLang="zh-CN" smtClean="0"/>
              <a:t>+</a:t>
            </a:r>
            <a:r>
              <a:rPr kumimoji="1" lang="zh-CN" altLang="en-US" smtClean="0"/>
              <a:t> 内存检测（看效果），后期不断完善，（单独进程检测，不影响</a:t>
            </a:r>
            <a:r>
              <a:rPr kumimoji="1" lang="en-US" altLang="zh-CN" err="1" smtClean="0"/>
              <a:t>Ui</a:t>
            </a:r>
            <a:r>
              <a:rPr kumimoji="1" lang="zh-CN" altLang="en-US" smtClean="0"/>
              <a:t>进程）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993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00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945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FC972-2904-6640-A38E-FD82F24C3F2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713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E3EC00-8450-5A4A-849B-1D6715DFB0E8}" type="datetimeFigureOut">
              <a:rPr kumimoji="1" lang="zh-CN" altLang="en-US" smtClean="0"/>
              <a:t>2019/1/11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C771F30-E490-CE44-A523-A5EADD9B580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24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682558"/>
          </a:xfrm>
        </p:spPr>
        <p:txBody>
          <a:bodyPr/>
          <a:lstStyle/>
          <a:p>
            <a:pPr algn="ctr"/>
            <a:r>
              <a:rPr kumimoji="1" lang="zh-CN" altLang="en-US" smtClean="0"/>
              <a:t>严选可信</a:t>
            </a:r>
            <a:r>
              <a:rPr kumimoji="1" lang="en-US" altLang="zh-CN" dirty="0" smtClean="0"/>
              <a:t>Id</a:t>
            </a:r>
            <a:r>
              <a:rPr kumimoji="1" lang="zh-CN" altLang="en-US" smtClean="0"/>
              <a:t>项目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152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匹配及风控机制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656113"/>
            <a:ext cx="10515600" cy="3888121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kumimoji="1" lang="zh-CN" altLang="en-US" smtClean="0"/>
              <a:t>后台匹配策略采用积制，超过阈值就算同一台设备</a:t>
            </a:r>
            <a:endParaRPr kumimoji="1" lang="en-US" altLang="zh-CN" smtClean="0"/>
          </a:p>
          <a:p>
            <a:pPr>
              <a:lnSpc>
                <a:spcPct val="140000"/>
              </a:lnSpc>
            </a:pPr>
            <a:r>
              <a:rPr kumimoji="1" lang="en-US" altLang="zh-CN" err="1" smtClean="0"/>
              <a:t>ios</a:t>
            </a:r>
            <a:r>
              <a:rPr kumimoji="1" lang="zh-CN" altLang="en-US" smtClean="0"/>
              <a:t>采用</a:t>
            </a:r>
            <a:r>
              <a:rPr kumimoji="1" lang="en-US" altLang="zh-CN" smtClean="0"/>
              <a:t>MAC</a:t>
            </a:r>
            <a:r>
              <a:rPr kumimoji="1" lang="zh-CN" altLang="en-US" smtClean="0"/>
              <a:t>地址</a:t>
            </a:r>
            <a:r>
              <a:rPr kumimoji="1" lang="en-US" altLang="zh-CN" smtClean="0"/>
              <a:t>+</a:t>
            </a:r>
            <a:r>
              <a:rPr kumimoji="1" lang="en-US" altLang="zh-CN" err="1" smtClean="0"/>
              <a:t>idfa+openUDID</a:t>
            </a:r>
            <a:r>
              <a:rPr kumimoji="1" lang="zh-CN" altLang="en-US" smtClean="0"/>
              <a:t>，</a:t>
            </a:r>
            <a:r>
              <a:rPr kumimoji="1" lang="en-US" altLang="zh-CN" smtClean="0"/>
              <a:t>Android</a:t>
            </a:r>
            <a:r>
              <a:rPr kumimoji="1" lang="zh-CN" altLang="en-US"/>
              <a:t>的指纹维度比较多，</a:t>
            </a:r>
            <a:r>
              <a:rPr kumimoji="1" lang="zh-CN" altLang="en-US" smtClean="0"/>
              <a:t>除四</a:t>
            </a:r>
            <a:r>
              <a:rPr kumimoji="1" lang="zh-CN" altLang="en-US"/>
              <a:t>个</a:t>
            </a:r>
            <a:r>
              <a:rPr kumimoji="1" lang="zh-CN" altLang="en-US" smtClean="0"/>
              <a:t>特征值，还有</a:t>
            </a:r>
            <a:r>
              <a:rPr kumimoji="1" lang="zh-CN" altLang="en-US"/>
              <a:t>机型等</a:t>
            </a:r>
            <a:r>
              <a:rPr kumimoji="1" lang="zh-CN" altLang="en-US" smtClean="0"/>
              <a:t>信息</a:t>
            </a:r>
            <a:endParaRPr kumimoji="1" lang="en-US" altLang="zh-CN" smtClean="0"/>
          </a:p>
          <a:p>
            <a:pPr>
              <a:lnSpc>
                <a:spcPct val="140000"/>
              </a:lnSpc>
            </a:pPr>
            <a:r>
              <a:rPr kumimoji="1" lang="zh-CN" altLang="en-US" smtClean="0"/>
              <a:t>模拟器不可优惠券下单</a:t>
            </a:r>
            <a:endParaRPr kumimoji="1" lang="en-US" altLang="zh-CN" smtClean="0"/>
          </a:p>
          <a:p>
            <a:pPr>
              <a:lnSpc>
                <a:spcPct val="140000"/>
              </a:lnSpc>
            </a:pPr>
            <a:r>
              <a:rPr kumimoji="1" lang="zh-CN" altLang="en-US" smtClean="0"/>
              <a:t>区域内去重（如</a:t>
            </a:r>
            <a:r>
              <a:rPr kumimoji="1" lang="en-US" altLang="zh-CN" err="1" smtClean="0"/>
              <a:t>WiFiMAC</a:t>
            </a:r>
            <a:r>
              <a:rPr kumimoji="1" lang="zh-CN" altLang="en-US" smtClean="0"/>
              <a:t>，将来还能用定位等信息）</a:t>
            </a:r>
            <a:endParaRPr kumimoji="1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894526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效果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384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展望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 smtClean="0"/>
              <a:t>后台模型</a:t>
            </a:r>
            <a:r>
              <a:rPr kumimoji="1" lang="zh-CN" altLang="en-US" dirty="0"/>
              <a:t>需要根据平台监控不断完善修正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/>
              <a:t>探索新的匹配模型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硬件信息搜集手段需要不断更新（新隐私策略下越来越难收集）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66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5423" y="3144184"/>
            <a:ext cx="10515600" cy="1325563"/>
          </a:xfrm>
        </p:spPr>
        <p:txBody>
          <a:bodyPr/>
          <a:lstStyle/>
          <a:p>
            <a:pPr algn="ctr"/>
            <a:r>
              <a:rPr kumimoji="1" lang="zh-CN" altLang="en-US" smtClean="0"/>
              <a:t>谢谢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21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目录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mtClean="0"/>
              <a:t>项目背景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项目目标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技术难点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实现方案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效果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展望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53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背景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27634"/>
            <a:ext cx="10515600" cy="39493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z="1800" smtClean="0"/>
              <a:t>初期问题：新设备鉴别、统计不准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smtClean="0"/>
              <a:t>羊毛党猖獗，初期刷单成本低，运营活动及优惠券被刷严重 （新人、免单）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smtClean="0"/>
              <a:t>装机量、日活等数据统计受影响</a:t>
            </a:r>
            <a:endParaRPr kumimoji="1" lang="en-US" altLang="zh-CN" sz="1800" dirty="0" smtClean="0"/>
          </a:p>
          <a:p>
            <a:pPr>
              <a:lnSpc>
                <a:spcPct val="200000"/>
              </a:lnSpc>
            </a:pPr>
            <a:r>
              <a:rPr kumimoji="1" lang="zh-CN" altLang="en-US" sz="1800" smtClean="0"/>
              <a:t>如果用第三方方案，无法确保数据及业务安全性，同时开支不菲（数盟、同盾）</a:t>
            </a:r>
            <a:endParaRPr kumimoji="1" lang="en-US" altLang="zh-CN" sz="1800" dirty="0" smtClean="0"/>
          </a:p>
          <a:p>
            <a:pPr marL="0" indent="0">
              <a:lnSpc>
                <a:spcPct val="200000"/>
              </a:lnSpc>
              <a:buNone/>
            </a:pPr>
            <a:endParaRPr kumimoji="1"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60900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1176"/>
            <a:ext cx="10515600" cy="452682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zh-CN" altLang="en-US" smtClean="0"/>
              <a:t>建立严选自己的可信</a:t>
            </a:r>
            <a:r>
              <a:rPr kumimoji="1" lang="en-US" altLang="zh-CN" dirty="0" smtClean="0"/>
              <a:t>ID</a:t>
            </a:r>
            <a:r>
              <a:rPr kumimoji="1" lang="zh-CN" altLang="en-US" smtClean="0"/>
              <a:t>平台（设备指纹）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/>
              <a:t>基于可信</a:t>
            </a:r>
            <a:r>
              <a:rPr kumimoji="1" lang="en-US" altLang="zh-CN" dirty="0"/>
              <a:t>ID</a:t>
            </a:r>
            <a:r>
              <a:rPr kumimoji="1" lang="zh-CN" altLang="en-US"/>
              <a:t>，为风控提供有效支持：如根据新用户</a:t>
            </a:r>
            <a:r>
              <a:rPr kumimoji="1" lang="en-US" altLang="zh-CN" dirty="0"/>
              <a:t>+</a:t>
            </a:r>
            <a:r>
              <a:rPr kumimoji="1" lang="zh-CN" altLang="en-US"/>
              <a:t>新设备发新人券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/>
              <a:t>基于可信</a:t>
            </a:r>
            <a:r>
              <a:rPr kumimoji="1" lang="en-US" altLang="zh-CN" dirty="0"/>
              <a:t>ID</a:t>
            </a:r>
            <a:r>
              <a:rPr kumimoji="1" lang="zh-CN" altLang="en-US"/>
              <a:t>，更精确统计装机量、日活、月活设备，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/>
              <a:t>基于可信</a:t>
            </a:r>
            <a:r>
              <a:rPr kumimoji="1" lang="en-US" altLang="zh-CN" dirty="0"/>
              <a:t>ID</a:t>
            </a:r>
            <a:r>
              <a:rPr kumimoji="1" lang="zh-CN" altLang="en-US"/>
              <a:t>，保证数据准确、用户真实、辅助推广运营</a:t>
            </a:r>
            <a:endParaRPr kumimoji="1" lang="en-US" altLang="zh-CN" dirty="0"/>
          </a:p>
          <a:p>
            <a:pPr>
              <a:lnSpc>
                <a:spcPct val="200000"/>
              </a:lnSpc>
            </a:pPr>
            <a:r>
              <a:rPr kumimoji="1" lang="zh-CN" altLang="en-US"/>
              <a:t>累积，并不断完善该平台，</a:t>
            </a:r>
            <a:r>
              <a:rPr kumimoji="1" lang="zh-CN" altLang="en-US" smtClean="0"/>
              <a:t>优化</a:t>
            </a:r>
            <a:endParaRPr kumimoji="1" lang="zh-CN" altLang="en-US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>
                <a:solidFill>
                  <a:schemeClr val="bg2"/>
                </a:solidFill>
              </a:rPr>
              <a:t>目标</a:t>
            </a:r>
          </a:p>
        </p:txBody>
      </p:sp>
    </p:spTree>
    <p:extLst>
      <p:ext uri="{BB962C8B-B14F-4D97-AF65-F5344CB8AC3E}">
        <p14:creationId xmlns:p14="http://schemas.microsoft.com/office/powerpoint/2010/main" val="164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784982"/>
            <a:ext cx="8761413" cy="706964"/>
          </a:xfrm>
        </p:spPr>
        <p:txBody>
          <a:bodyPr/>
          <a:lstStyle/>
          <a:p>
            <a:r>
              <a:rPr kumimoji="1" lang="zh-CN" altLang="en-US" smtClean="0"/>
              <a:t>难点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 smtClean="0"/>
              <a:t>设备指纹信息的</a:t>
            </a:r>
            <a:r>
              <a:rPr kumimoji="1" lang="zh-CN" altLang="en-US" dirty="0" smtClean="0">
                <a:solidFill>
                  <a:srgbClr val="FF0000"/>
                </a:solidFill>
              </a:rPr>
              <a:t>准确</a:t>
            </a:r>
            <a:r>
              <a:rPr kumimoji="1" lang="zh-CN" altLang="en-US" dirty="0" smtClean="0"/>
              <a:t>搜集（</a:t>
            </a: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及</a:t>
            </a:r>
            <a:r>
              <a:rPr kumimoji="1" lang="en-US" altLang="zh-CN" dirty="0" err="1" smtClean="0"/>
              <a:t>ios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模拟器检测（种类多）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危险设备及危险环境检测</a:t>
            </a:r>
            <a:endParaRPr kumimoji="1" lang="en-US" altLang="zh-CN" dirty="0" smtClean="0"/>
          </a:p>
          <a:p>
            <a:pPr>
              <a:lnSpc>
                <a:spcPct val="150000"/>
              </a:lnSpc>
            </a:pPr>
            <a:r>
              <a:rPr kumimoji="1" lang="zh-CN" altLang="en-US" dirty="0" smtClean="0"/>
              <a:t>匹配模型的不断优化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138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Android</a:t>
            </a:r>
            <a:r>
              <a:rPr kumimoji="1" lang="zh-CN" altLang="en-US" smtClean="0"/>
              <a:t>设备指纹信息统计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smtClean="0"/>
              <a:t>IMEI</a:t>
            </a:r>
            <a:r>
              <a:rPr kumimoji="1" lang="zh-CN" altLang="en-US"/>
              <a:t>、</a:t>
            </a:r>
            <a:r>
              <a:rPr kumimoji="1" lang="en-US" altLang="zh-CN" smtClean="0"/>
              <a:t>IMSI</a:t>
            </a:r>
            <a:r>
              <a:rPr kumimoji="1" lang="zh-CN" altLang="en-US" smtClean="0"/>
              <a:t>（非常容易篡改）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/>
              <a:t>Android</a:t>
            </a:r>
            <a:r>
              <a:rPr kumimoji="1" lang="zh-CN" altLang="en-US" smtClean="0"/>
              <a:t>序列号 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err="1" smtClean="0"/>
              <a:t>AndroidID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/>
              <a:t>MAC</a:t>
            </a:r>
            <a:r>
              <a:rPr kumimoji="1" lang="zh-CN" altLang="en-US" smtClean="0"/>
              <a:t>地址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smtClean="0"/>
              <a:t>Android</a:t>
            </a:r>
            <a:r>
              <a:rPr kumimoji="1" lang="zh-CN" altLang="en-US" smtClean="0"/>
              <a:t>其他厂商、设备型号、内存等信息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13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Android</a:t>
            </a:r>
            <a:r>
              <a:rPr kumimoji="1" lang="zh-CN" altLang="en-US" smtClean="0"/>
              <a:t>模拟器检测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dirty="0" smtClean="0"/>
              <a:t>IMEI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等一些特征信息（不太准，除非源码中的，基本已弃用）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zh-CN" altLang="en-US" dirty="0" smtClean="0"/>
              <a:t>获取</a:t>
            </a:r>
            <a:r>
              <a:rPr kumimoji="1" lang="en-US" altLang="zh-CN" dirty="0" smtClean="0"/>
              <a:t>CPU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INFO</a:t>
            </a:r>
            <a:r>
              <a:rPr kumimoji="1" lang="zh-CN" altLang="en-US" dirty="0" smtClean="0"/>
              <a:t> （放弃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版本）</a:t>
            </a:r>
            <a:endParaRPr kumimoji="1" lang="en-US" altLang="zh-CN" dirty="0" smtClean="0"/>
          </a:p>
          <a:p>
            <a:pPr>
              <a:lnSpc>
                <a:spcPct val="200000"/>
              </a:lnSpc>
            </a:pPr>
            <a:r>
              <a:rPr kumimoji="1" lang="en-US" altLang="zh-CN" dirty="0" smtClean="0"/>
              <a:t>ARM</a:t>
            </a:r>
            <a:r>
              <a:rPr kumimoji="1" lang="zh-CN" altLang="en-US" dirty="0" smtClean="0"/>
              <a:t>架构跟模拟器的</a:t>
            </a:r>
            <a:r>
              <a:rPr kumimoji="1" lang="en-US" altLang="zh-CN" dirty="0" smtClean="0"/>
              <a:t>Simple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X86</a:t>
            </a:r>
            <a:r>
              <a:rPr kumimoji="1" lang="zh-CN" altLang="en-US" dirty="0" smtClean="0"/>
              <a:t>架构的区别（内存检测方案 </a:t>
            </a:r>
            <a:r>
              <a:rPr kumimoji="1" lang="en-US" altLang="zh-CN" dirty="0" smtClean="0"/>
              <a:t>SMC-Self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modifying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72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/>
              <a:t>Android</a:t>
            </a:r>
            <a:r>
              <a:rPr kumimoji="1" lang="zh-CN" altLang="en-US" smtClean="0"/>
              <a:t>其他附件风控信息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mtClean="0">
                <a:solidFill>
                  <a:srgbClr val="FF0000"/>
                </a:solidFill>
              </a:rPr>
              <a:t>硬件信息（如将来平台设备完善，手机型号跟硬件信息的匹配也算重要指标）</a:t>
            </a:r>
            <a:endParaRPr kumimoji="1"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定位信息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err="1" smtClean="0"/>
              <a:t>WIfiMAC</a:t>
            </a:r>
            <a:r>
              <a:rPr kumimoji="1" lang="zh-CN" altLang="en-US" smtClean="0"/>
              <a:t>（路由器信息）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r>
              <a:rPr kumimoji="1" lang="en-US" altLang="zh-CN" err="1" smtClean="0"/>
              <a:t>Xposed</a:t>
            </a:r>
            <a:r>
              <a:rPr kumimoji="1" lang="zh-CN" altLang="en-US" smtClean="0"/>
              <a:t>及</a:t>
            </a:r>
            <a:r>
              <a:rPr lang="en-US" altLang="zh-CN" smtClean="0"/>
              <a:t>Substrate</a:t>
            </a:r>
            <a:r>
              <a:rPr lang="zh-CN" altLang="en-US" smtClean="0"/>
              <a:t>检测（危险设备）、是否</a:t>
            </a:r>
            <a:r>
              <a:rPr lang="en-US" altLang="zh-CN" smtClean="0"/>
              <a:t>root</a:t>
            </a:r>
          </a:p>
          <a:p>
            <a:pPr>
              <a:lnSpc>
                <a:spcPct val="150000"/>
              </a:lnSpc>
            </a:pPr>
            <a:r>
              <a:rPr kumimoji="1" lang="zh-CN" altLang="en-US" smtClean="0"/>
              <a:t>是否安装微信、微博、支付宝、</a:t>
            </a:r>
            <a:r>
              <a:rPr kumimoji="1" lang="en-US" altLang="zh-CN" smtClean="0"/>
              <a:t>QQ</a:t>
            </a:r>
            <a:r>
              <a:rPr kumimoji="1" lang="zh-CN" altLang="en-US" smtClean="0"/>
              <a:t>等软件</a:t>
            </a:r>
            <a:endParaRPr kumimoji="1" lang="en-US" altLang="zh-CN" smtClean="0"/>
          </a:p>
          <a:p>
            <a:pPr>
              <a:lnSpc>
                <a:spcPct val="150000"/>
              </a:lnSpc>
            </a:pPr>
            <a:endParaRPr kumimoji="1" lang="en-US" altLang="zh-CN" smtClean="0"/>
          </a:p>
          <a:p>
            <a:pPr>
              <a:lnSpc>
                <a:spcPct val="150000"/>
              </a:lnSpc>
            </a:pPr>
            <a:endParaRPr kumimoji="1"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430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iOS</a:t>
            </a:r>
            <a:r>
              <a:rPr lang="zh-CN" altLang="en-US" smtClean="0"/>
              <a:t>设备</a:t>
            </a:r>
            <a:r>
              <a:rPr kumimoji="1" lang="zh-CN" altLang="en-US"/>
              <a:t>指纹信息统计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90000"/>
              </a:lnSpc>
            </a:pPr>
            <a:r>
              <a:rPr lang="zh-CN" altLang="en-US"/>
              <a:t>获取检测是否模拟器</a:t>
            </a:r>
          </a:p>
          <a:p>
            <a:pPr>
              <a:lnSpc>
                <a:spcPct val="190000"/>
              </a:lnSpc>
            </a:pPr>
            <a:r>
              <a:rPr lang="zh-CN" altLang="en-US"/>
              <a:t>获取是否越狱设备</a:t>
            </a:r>
          </a:p>
          <a:p>
            <a:pPr>
              <a:lnSpc>
                <a:spcPct val="190000"/>
              </a:lnSpc>
            </a:pPr>
            <a:r>
              <a:rPr lang="zh-CN" altLang="en-US"/>
              <a:t>设备的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r>
              <a:rPr lang="en-US" altLang="zh-CN"/>
              <a:t>(iOS10.3</a:t>
            </a:r>
            <a:r>
              <a:rPr lang="zh-CN" altLang="en-US"/>
              <a:t>以下根据</a:t>
            </a:r>
            <a:r>
              <a:rPr lang="en-US" altLang="zh-CN" err="1"/>
              <a:t>arp</a:t>
            </a:r>
            <a:r>
              <a:rPr lang="zh-CN" altLang="en-US"/>
              <a:t>表获取本机的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 err="1"/>
              <a:t>wifi</a:t>
            </a:r>
            <a:r>
              <a:rPr lang="zh-CN" altLang="en-US"/>
              <a:t>的</a:t>
            </a:r>
            <a:r>
              <a:rPr lang="en-US" altLang="zh-CN"/>
              <a:t>mac</a:t>
            </a:r>
            <a:r>
              <a:rPr lang="zh-CN" altLang="en-US"/>
              <a:t>地址</a:t>
            </a:r>
          </a:p>
          <a:p>
            <a:pPr>
              <a:lnSpc>
                <a:spcPct val="190000"/>
              </a:lnSpc>
            </a:pPr>
            <a:r>
              <a:rPr lang="en-US" altLang="zh-CN"/>
              <a:t>device check(iOS11</a:t>
            </a:r>
            <a:r>
              <a:rPr lang="zh-CN" altLang="en-US"/>
              <a:t>及以上的设备</a:t>
            </a:r>
            <a:r>
              <a:rPr lang="en-US" altLang="zh-CN"/>
              <a:t>)</a:t>
            </a:r>
          </a:p>
          <a:p>
            <a:pPr>
              <a:lnSpc>
                <a:spcPct val="190000"/>
              </a:lnSpc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83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175</TotalTime>
  <Words>989</Words>
  <Application>Microsoft Macintosh PowerPoint</Application>
  <PresentationFormat>宽屏</PresentationFormat>
  <Paragraphs>87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Century Gothic</vt:lpstr>
      <vt:lpstr>DengXian</vt:lpstr>
      <vt:lpstr>Wingdings 3</vt:lpstr>
      <vt:lpstr>宋体</vt:lpstr>
      <vt:lpstr>Arial</vt:lpstr>
      <vt:lpstr>离子会议室</vt:lpstr>
      <vt:lpstr>严选可信Id项目</vt:lpstr>
      <vt:lpstr>目录</vt:lpstr>
      <vt:lpstr>背景</vt:lpstr>
      <vt:lpstr>PowerPoint 演示文稿</vt:lpstr>
      <vt:lpstr>难点</vt:lpstr>
      <vt:lpstr>Android设备指纹信息统计</vt:lpstr>
      <vt:lpstr>Android模拟器检测</vt:lpstr>
      <vt:lpstr>Android其他附件风控信息</vt:lpstr>
      <vt:lpstr>iOS设备指纹信息统计</vt:lpstr>
      <vt:lpstr>匹配及风控机制</vt:lpstr>
      <vt:lpstr>效果</vt:lpstr>
      <vt:lpstr>展望</vt:lpstr>
      <vt:lpstr>谢谢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Android可信Id项目</dc:title>
  <dc:creator>li shang</dc:creator>
  <cp:lastModifiedBy>li shang</cp:lastModifiedBy>
  <cp:revision>67</cp:revision>
  <dcterms:created xsi:type="dcterms:W3CDTF">2019-01-10T06:55:05Z</dcterms:created>
  <dcterms:modified xsi:type="dcterms:W3CDTF">2019-01-11T07:23:39Z</dcterms:modified>
</cp:coreProperties>
</file>