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1" r:id="rId11"/>
    <p:sldId id="1412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0141" autoAdjust="0"/>
  </p:normalViewPr>
  <p:slideViewPr>
    <p:cSldViewPr>
      <p:cViewPr>
        <p:scale>
          <a:sx n="95" d="100"/>
          <a:sy n="95" d="100"/>
        </p:scale>
        <p:origin x="3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2019/2/20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换肤开发及优化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2922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支持</a:t>
            </a:r>
            <a:r>
              <a:rPr kumimoji="1" lang="en-US" altLang="zh-CN" sz="2000" b="1" dirty="0" smtClean="0"/>
              <a:t>GIF</a:t>
            </a:r>
            <a:r>
              <a:rPr kumimoji="1" lang="zh-CN" altLang="en-US" sz="2000" b="1" dirty="0" smtClean="0"/>
              <a:t>换肤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支持文字图片、背景等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38074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Android6.0</a:t>
            </a:r>
            <a:r>
              <a:rPr kumimoji="1" lang="zh-CN" altLang="en-US" sz="2000" b="1" dirty="0" smtClean="0"/>
              <a:t>到</a:t>
            </a:r>
            <a:r>
              <a:rPr kumimoji="1" lang="en-US" altLang="zh-CN" sz="2000" b="1" dirty="0" smtClean="0"/>
              <a:t>Android9.0</a:t>
            </a:r>
            <a:r>
              <a:rPr kumimoji="1" lang="zh-CN" altLang="en-US" sz="2000" b="1" dirty="0" smtClean="0"/>
              <a:t>适配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权限兼容库的实现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权限管理原理分析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各个版本兼容功能的实现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在严选团队中作为新入职员工的导师，辅助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指导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400" dirty="0" err="1" smtClean="0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年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工作过程中，遇到问题，深入源码，并整理成文（见下一页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）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专业贡献：技术分享文档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硬件加速（二）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RenderThread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OpenGL GPU</a:t>
            </a:r>
            <a:r>
              <a:rPr lang="zh-CN" altLang="en-US" sz="1600" dirty="0" smtClean="0"/>
              <a:t>渲染 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渲染分析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 smtClean="0"/>
              <a:t>ContentService</a:t>
            </a:r>
            <a:r>
              <a:rPr lang="zh-CN" altLang="en-US" sz="1600" dirty="0"/>
              <a:t>原理浅析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AMS</a:t>
            </a:r>
            <a:r>
              <a:rPr lang="zh-CN" altLang="en-US" sz="1800" dirty="0" smtClean="0"/>
              <a:t>：后台杀死与恢复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进程优先级</a:t>
            </a:r>
            <a:r>
              <a:rPr lang="en-US" altLang="zh-CN" sz="1800" dirty="0" smtClean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恢复遇到问题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重新走闪屏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Bug</a:t>
            </a:r>
            <a:r>
              <a:rPr lang="zh-CN" altLang="en-US" sz="1400" dirty="0" smtClean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 ：窗口管理</a:t>
            </a:r>
            <a:r>
              <a:rPr lang="en-US" altLang="zh-CN" sz="1600" dirty="0" smtClean="0"/>
              <a:t>+Android</a:t>
            </a:r>
            <a:r>
              <a:rPr lang="zh-CN" altLang="en-US" sz="1600" dirty="0" smtClean="0"/>
              <a:t>的匿名共享内存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硬件加速等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沉浸式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图形内存共享原理（如何传输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数据）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进程通信模型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系统的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讣告机制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Intent</a:t>
            </a:r>
            <a:r>
              <a:rPr lang="zh-CN" altLang="en-US" sz="1400" dirty="0" smtClean="0"/>
              <a:t>数据传输问题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AIDL</a:t>
            </a:r>
            <a:r>
              <a:rPr lang="zh-CN" altLang="en-US" sz="1400" dirty="0" smtClean="0"/>
              <a:t>语言实现原理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有助于理解各种服务</a:t>
            </a:r>
            <a:endParaRPr lang="en-US" altLang="zh-CN" sz="1400" dirty="0"/>
          </a:p>
          <a:p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err="1" smtClean="0"/>
              <a:t>Xposed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如何绕过</a:t>
            </a:r>
            <a:r>
              <a:rPr lang="en-US" altLang="zh-CN" sz="1400" dirty="0" smtClean="0"/>
              <a:t>HOOK</a:t>
            </a:r>
            <a:r>
              <a:rPr lang="zh-CN" altLang="en-US" sz="1400" dirty="0" smtClean="0"/>
              <a:t>，获取准确的信息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/>
                <a:gridCol w="1201732"/>
                <a:gridCol w="1173690"/>
                <a:gridCol w="7963024"/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/>
                <a:gridCol w="1175239"/>
                <a:gridCol w="1147815"/>
                <a:gridCol w="7787478"/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/>
                <a:gridCol w="1167912"/>
                <a:gridCol w="1140659"/>
                <a:gridCol w="7738923"/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906392"/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308819"/>
                <a:gridCol w="1749215"/>
                <a:gridCol w="1707169"/>
                <a:gridCol w="1710638"/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按时完成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WMS</a:t>
            </a:r>
            <a:r>
              <a:rPr lang="zh-CN" altLang="en-US" sz="2000" dirty="0" smtClean="0">
                <a:latin typeface="+mn-ea"/>
              </a:rPr>
              <a:t>系统、多媒体系统（视频、音频）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绘制与原理，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的详情定制模块将来可能做</a:t>
            </a:r>
            <a:r>
              <a:rPr lang="en-US" altLang="zh-CN" sz="2000" dirty="0" smtClean="0">
                <a:latin typeface="+mn-ea"/>
              </a:rPr>
              <a:t>native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预览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持续学习性能调优、模块设计等</a:t>
            </a: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 smtClean="0"/>
              <a:t>谢谢！</a:t>
            </a:r>
            <a:endParaRPr kumimoji="1"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/>
                <a:gridCol w="4922403"/>
                <a:gridCol w="3425871"/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》(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</a:t>
            </a:r>
            <a:r>
              <a:rPr lang="zh-CN" altLang="en-US" sz="2000" dirty="0" smtClean="0"/>
              <a:t>招聘</a:t>
            </a:r>
            <a:endParaRPr lang="en-US" altLang="zh-CN" sz="2000" dirty="0" smtClean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实现及优化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/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、风控模型实现及优化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重构前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模块间耦合严重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代码组织混乱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二次开发成本高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重构后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模块间解耦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结构清晰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维护成本低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F0000"/>
                </a:solidFill>
              </a:rPr>
              <a:t>影响其他模块，则向消息中心发消息，由消息中心发送广播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严选可信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方案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、提高模拟器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识别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准确性及稳定性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后台数据进行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分析，真机误杀概率非常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低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0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设备指纹的准确性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</a:t>
            </a:r>
            <a:r>
              <a:rPr kumimoji="1" lang="zh-CN" altLang="en-US" sz="2000" b="1" dirty="0"/>
              <a:t>风控结果</a:t>
            </a:r>
            <a:r>
              <a:rPr kumimoji="1" lang="zh-CN" altLang="en-US" sz="2000" b="1" dirty="0" smtClean="0"/>
              <a:t>而言，效果良好，没有明显的误杀反馈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就后台统计数据分析，对于多个设备映射到同一指纹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的设备，均能发现相应的作假特性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就防刷单效果而言，提供了有力的帮助，降低了</a:t>
            </a: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端刷单风险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67319</TotalTime>
  <Words>2882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Times New Roman</vt:lpstr>
      <vt:lpstr>黑体</vt:lpstr>
      <vt:lpstr>宋体</vt:lpstr>
      <vt:lpstr>微软雅黑</vt:lpstr>
      <vt:lpstr>Arial</vt:lpstr>
      <vt:lpstr>Arial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换肤开发及优化</vt:lpstr>
      <vt:lpstr>Android P适配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3762</cp:revision>
  <dcterms:created xsi:type="dcterms:W3CDTF">2004-09-17T02:46:16Z</dcterms:created>
  <dcterms:modified xsi:type="dcterms:W3CDTF">2019-02-20T07:19:35Z</dcterms:modified>
</cp:coreProperties>
</file>