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6" r:id="rId9"/>
    <p:sldId id="260" r:id="rId10"/>
    <p:sldId id="268" r:id="rId11"/>
    <p:sldId id="261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/>
    <p:restoredTop sz="82348"/>
  </p:normalViewPr>
  <p:slideViewPr>
    <p:cSldViewPr snapToGrid="0" snapToObjects="1">
      <p:cViewPr>
        <p:scale>
          <a:sx n="88" d="100"/>
          <a:sy n="88" d="100"/>
        </p:scale>
        <p:origin x="12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dirty="0" smtClean="0"/>
              <a:t>就成了风控必不可少的一个环节。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端主要是完成设备跟踪，为每个设备生成一个身份，无论怎么篡改，都能定位到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有很多准则，比如，同一区域</a:t>
            </a:r>
            <a:r>
              <a:rPr kumimoji="1" lang="en-US" altLang="zh-CN" dirty="0" smtClean="0"/>
              <a:t>4G</a:t>
            </a:r>
            <a:r>
              <a:rPr kumimoji="1" lang="zh-CN" altLang="en-US" dirty="0" smtClean="0"/>
              <a:t>上网的用户</a:t>
            </a: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不应该一致，如果一致，可以看成一个用户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同一个局域网下，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地址不能相同，相同就有问题，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地址如果有效，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同一片区域，某些特征值相同也可以认为同一个用户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多个特征值，部分匹配上，看累积一下分数，防止一些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bug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统计手段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的话，优先使用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或者不太容易被</a:t>
            </a:r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的接口，（无法万全），毕竟系统开源，什么都能改，只是尽可能提高难度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在模拟器中，各种特征值都被更新，新建模拟器不需要成本，模拟器检测对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很重要，初期，特征值检测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内存检测（看效果），后期不断完善，（单独进程检测，不影响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进程）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3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00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3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82558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后台模型</a:t>
            </a:r>
            <a:r>
              <a:rPr kumimoji="1" lang="zh-CN" altLang="en-US" dirty="0"/>
              <a:t>需要根据平台监控不断完善修正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探索新的匹配模型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硬件信息搜集手段需要不断更新（新隐私策略下越来越难收集）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423" y="314418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7634"/>
            <a:ext cx="10515600" cy="3949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初期问题：新设备</a:t>
            </a:r>
            <a:r>
              <a:rPr kumimoji="1" lang="zh-CN" altLang="en-US" sz="1800" dirty="0" smtClean="0"/>
              <a:t>鉴别、统计</a:t>
            </a:r>
            <a:r>
              <a:rPr kumimoji="1" lang="zh-CN" altLang="en-US" sz="1800" dirty="0" smtClean="0"/>
              <a:t>不准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羊毛党猖獗，初期刷单成本低，运营活动及优惠券被刷严重 （新人、免单）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装机量、日活等数据统计受影响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如果用第三方方案，无法确保数据及业务安全性</a:t>
            </a:r>
            <a:r>
              <a:rPr kumimoji="1" lang="zh-CN" altLang="en-US" sz="1800" dirty="0" smtClean="0"/>
              <a:t>，同时开支不菲（数盟、同盾）</a:t>
            </a:r>
            <a:endParaRPr kumimoji="1" lang="en-US" altLang="zh-CN" sz="1800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1176"/>
            <a:ext cx="10515600" cy="45268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建立严选自己的可信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平台（设备指纹）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，为风控提供有效支持：如根据新用户</a:t>
            </a:r>
            <a:r>
              <a:rPr kumimoji="1" lang="en-US" altLang="zh-CN" dirty="0"/>
              <a:t>+</a:t>
            </a:r>
            <a:r>
              <a:rPr kumimoji="1" lang="zh-CN" altLang="en-US" dirty="0"/>
              <a:t>新设备发新人券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，更精确统计装机量、日活、月活设备，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，保证数据准确、用户真实、辅助推广运营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累积，并不断完善该平台，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solidFill>
                  <a:schemeClr val="bg2"/>
                </a:solidFill>
              </a:rPr>
              <a:t>目</a:t>
            </a:r>
            <a:r>
              <a:rPr kumimoji="1" lang="zh-CN" altLang="en-US" sz="3600" dirty="0">
                <a:solidFill>
                  <a:schemeClr val="bg2"/>
                </a:solidFill>
              </a:rPr>
              <a:t>标</a:t>
            </a:r>
            <a:endParaRPr kumimoji="1"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784982"/>
            <a:ext cx="8761413" cy="706964"/>
          </a:xfrm>
        </p:spPr>
        <p:txBody>
          <a:bodyPr/>
          <a:lstStyle/>
          <a:p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设备指纹信息的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准确</a:t>
            </a:r>
            <a:r>
              <a:rPr kumimoji="1" lang="zh-CN" altLang="en-US" dirty="0" smtClean="0"/>
              <a:t>搜集（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及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</a:t>
            </a:r>
            <a:r>
              <a:rPr kumimoji="1" lang="zh-CN" altLang="en-US" dirty="0" smtClean="0"/>
              <a:t>检测（种类多）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危险设备及危险环境检测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匹配模型的不断优化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设备</a:t>
            </a:r>
            <a:r>
              <a:rPr kumimoji="1" lang="zh-CN" altLang="en-US" dirty="0" smtClean="0"/>
              <a:t>指纹信息统计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IMSI</a:t>
            </a:r>
            <a:r>
              <a:rPr kumimoji="1" lang="zh-CN" altLang="en-US" dirty="0" smtClean="0"/>
              <a:t>（非常容易篡改）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序列号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AndroidID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其他厂商、设备型号、内存等信息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等一些特征信息（不太准，除非源码中的，基本已弃用）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（放弃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版本）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架构跟模拟器的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架构的区别（内存检测方案 </a:t>
            </a:r>
            <a:r>
              <a:rPr kumimoji="1" lang="en-US" altLang="zh-CN" dirty="0" smtClean="0"/>
              <a:t>SMC-Self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其他</a:t>
            </a:r>
            <a:r>
              <a:rPr kumimoji="1" lang="zh-CN" altLang="en-US" dirty="0" smtClean="0"/>
              <a:t>附件风控信息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硬件信息（如将来平台设备完善，手机型号跟硬件信息的匹配也算重要指标）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定位信息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WIfiMAC</a:t>
            </a:r>
            <a:r>
              <a:rPr kumimoji="1" lang="zh-CN" altLang="en-US" dirty="0" smtClean="0"/>
              <a:t>（路由器信息）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Xposed</a:t>
            </a:r>
            <a:r>
              <a:rPr kumimoji="1" lang="zh-CN" altLang="en-US" dirty="0" smtClean="0"/>
              <a:t>及</a:t>
            </a:r>
            <a:r>
              <a:rPr lang="en-US" altLang="zh-CN" dirty="0" smtClean="0"/>
              <a:t>Substrate</a:t>
            </a:r>
            <a:r>
              <a:rPr lang="zh-CN" altLang="en-US" dirty="0" smtClean="0"/>
              <a:t>检测（危险设备</a:t>
            </a:r>
            <a:r>
              <a:rPr lang="zh-CN" altLang="en-US" dirty="0" smtClean="0"/>
              <a:t>）、是否</a:t>
            </a:r>
            <a:r>
              <a:rPr lang="en-US" altLang="zh-CN" dirty="0" smtClean="0"/>
              <a:t>root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是否安装微信、微博、支付宝、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等软件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 smtClean="0"/>
              <a:t>设备</a:t>
            </a:r>
            <a:r>
              <a:rPr kumimoji="1" lang="zh-CN" altLang="en-US" dirty="0"/>
              <a:t>指纹信息统计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获取检测是否模拟器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获取是否越狱设备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设备的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(iOS10.3</a:t>
            </a:r>
            <a:r>
              <a:rPr lang="zh-CN" altLang="en-US" dirty="0"/>
              <a:t>以下根据</a:t>
            </a:r>
            <a:r>
              <a:rPr lang="en-US" altLang="zh-CN" dirty="0" err="1"/>
              <a:t>arp</a:t>
            </a:r>
            <a:r>
              <a:rPr lang="zh-CN" altLang="en-US" dirty="0"/>
              <a:t>表获取本机的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wifi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device check(iOS11</a:t>
            </a:r>
            <a:r>
              <a:rPr lang="zh-CN" altLang="en-US" dirty="0"/>
              <a:t>及以上的设备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8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匹配及风控机制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56113"/>
            <a:ext cx="10515600" cy="3888121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的维度比较多，有四个特征信息，采用积分制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idfa</a:t>
            </a:r>
            <a:r>
              <a:rPr kumimoji="1" lang="zh-CN" altLang="en-US" dirty="0" smtClean="0"/>
              <a:t>作为参考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模拟器不可优惠券下单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区域内去重（如</a:t>
            </a:r>
            <a:r>
              <a:rPr kumimoji="1" lang="en-US" altLang="zh-CN" dirty="0" err="1" smtClean="0"/>
              <a:t>WiFiMAC</a:t>
            </a:r>
            <a:r>
              <a:rPr kumimoji="1" lang="zh-CN" altLang="en-US" dirty="0" smtClean="0"/>
              <a:t>，将来还能用定位等信息）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962</Words>
  <Application>Microsoft Macintosh PowerPoint</Application>
  <PresentationFormat>宽屏</PresentationFormat>
  <Paragraphs>80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DengXian</vt:lpstr>
      <vt:lpstr>Wingdings 3</vt:lpstr>
      <vt:lpstr>宋体</vt:lpstr>
      <vt:lpstr>Arial</vt:lpstr>
      <vt:lpstr>离子会议室</vt:lpstr>
      <vt:lpstr>严选可信Id项目</vt:lpstr>
      <vt:lpstr>背景</vt:lpstr>
      <vt:lpstr>PowerPoint 演示文稿</vt:lpstr>
      <vt:lpstr>难点</vt:lpstr>
      <vt:lpstr>Android设备指纹信息统计</vt:lpstr>
      <vt:lpstr>Android模拟器检测</vt:lpstr>
      <vt:lpstr>Android其他附件风控信息</vt:lpstr>
      <vt:lpstr>iOS设备指纹信息统计</vt:lpstr>
      <vt:lpstr>匹配及风控机制</vt:lpstr>
      <vt:lpstr>效果</vt:lpstr>
      <vt:lpstr>展望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63</cp:revision>
  <dcterms:created xsi:type="dcterms:W3CDTF">2019-01-10T06:55:05Z</dcterms:created>
  <dcterms:modified xsi:type="dcterms:W3CDTF">2019-01-11T02:30:36Z</dcterms:modified>
</cp:coreProperties>
</file>