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xlsx" ContentType="application/vnd.openxmlformats-officedocument.spreadsheetml.sheet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65" r:id="rId3"/>
    <p:sldId id="258" r:id="rId4"/>
    <p:sldId id="281" r:id="rId5"/>
    <p:sldId id="266" r:id="rId6"/>
    <p:sldId id="283" r:id="rId7"/>
    <p:sldId id="284" r:id="rId8"/>
    <p:sldId id="285" r:id="rId9"/>
    <p:sldId id="286" r:id="rId10"/>
    <p:sldId id="269" r:id="rId11"/>
    <p:sldId id="287" r:id="rId12"/>
    <p:sldId id="288" r:id="rId13"/>
    <p:sldId id="271" r:id="rId14"/>
    <p:sldId id="290" r:id="rId15"/>
    <p:sldId id="291" r:id="rId16"/>
    <p:sldId id="264" r:id="rId17"/>
  </p:sldIdLst>
  <p:sldSz cx="12192000" cy="6858000"/>
  <p:notesSz cx="6858000" cy="9144000"/>
  <p:custDataLst>
    <p:tags r:id="rId1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2FFFF"/>
    <a:srgbClr val="0D6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67371" autoAdjust="0"/>
  </p:normalViewPr>
  <p:slideViewPr>
    <p:cSldViewPr snapToGrid="0" showGuides="1">
      <p:cViewPr varScale="1">
        <p:scale>
          <a:sx n="98" d="100"/>
          <a:sy n="98" d="100"/>
        </p:scale>
        <p:origin x="15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notesMaster" Target="notesMasters/notesMaster1.xml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___1.xlsx"/></Relationships>
</file>

<file path=ppt/charts/_rels/chart2.xml.rels><?xml version="1.0" encoding="UTF-8" standalone="yes"?>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___2.xlsx"/></Relationships>
</file>

<file path=ppt/charts/_rels/chart3.xml.rels><?xml version="1.0" encoding="UTF-8" standalone="yes"?>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___3.xlsx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package" Target="../embeddings/Microsoft_Excel____4.xlsx"/><Relationship Id="rId1" Type="http://schemas.microsoft.com/office/2011/relationships/chartStyle" Target="style4.xml"/><Relationship Id="rId2" Type="http://schemas.microsoft.com/office/2011/relationships/chartColorStyle" Target="colors4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Android</a:t>
            </a:r>
            <a:r>
              <a:rPr lang="zh-CN" dirty="0">
                <a:solidFill>
                  <a:schemeClr val="bg1"/>
                </a:solidFill>
              </a:rPr>
              <a:t>可信设备统计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Android可信设备统计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50FF-40CF-8F61-DDBEE78155F6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50FF-40CF-8F61-DDBEE78155F6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可信ID数量</c:v>
                </c:pt>
                <c:pt idx="1">
                  <c:v>设备ID差值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5.715824E6</c:v>
                </c:pt>
                <c:pt idx="1">
                  <c:v>1.1977E6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081-4265-9394-971B9DF03C78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IOS</a:t>
            </a:r>
            <a:r>
              <a:rPr lang="zh-CN" dirty="0">
                <a:solidFill>
                  <a:schemeClr val="bg1"/>
                </a:solidFill>
              </a:rPr>
              <a:t>可信设备统计</a:t>
            </a: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IOS可信设备统计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E53C-4ABE-87BE-CBD20370FDF5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E53C-4ABE-87BE-CBD20370FDF5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可信ID数量</c:v>
                </c:pt>
                <c:pt idx="1">
                  <c:v>设备ID差值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7.77211E6</c:v>
                </c:pt>
                <c:pt idx="1">
                  <c:v>203927.0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E53C-4ABE-87BE-CBD20370FDF5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862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en-US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模拟器统计</a:t>
            </a:r>
            <a:endParaRPr lang="zh-CN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Android模拟器统计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1-1BAF-4A14-A602-311915E2EADF}"/>
              </c:ext>
            </c:extLst>
          </c:dPt>
          <c:dPt>
            <c:idx val="1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3-1BAF-4A14-A602-311915E2EAD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ctr"/>
            <c:showLegendKey val="0"/>
            <c:showVal val="0"/>
            <c:showCatName val="0"/>
            <c:showSerName val="0"/>
            <c:showPercent val="1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 xmlns:c16r2="http://schemas.microsoft.com/office/drawing/2015/06/chart">
              <c:ext xmlns:c15="http://schemas.microsoft.com/office/drawing/2012/chart" uri="{CE6537A1-D6FC-4f65-9D91-7224C49458BB}">
                <c15:layout/>
              </c:ext>
            </c:extLst>
          </c:dLbls>
          <c:cat>
            <c:strRef>
              <c:f>Sheet1!$A$2:$A$3</c:f>
              <c:strCache>
                <c:ptCount val="2"/>
                <c:pt idx="0">
                  <c:v>正常设备数量</c:v>
                </c:pt>
                <c:pt idx="1">
                  <c:v>模拟器设备数量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6.872977E6</c:v>
                </c:pt>
                <c:pt idx="1">
                  <c:v>40547.0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4-1BAF-4A14-A602-311915E2EADF}"/>
            </c:ext>
          </c:extLst>
        </c:ser>
        <c:dLbls>
          <c:dLblPos val="ctr"/>
          <c:showLegendKey val="0"/>
          <c:showVal val="0"/>
          <c:showCatName val="0"/>
          <c:showSerName val="0"/>
          <c:showPercent val="1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0347995816929134"/>
          <c:y val="0.0346128452779624"/>
          <c:w val="0.948012918307087"/>
          <c:h val="0.93905501789336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系列 1</c:v>
                </c:pt>
              </c:strCache>
            </c:strRef>
          </c:tx>
          <c:spPr>
            <a:blipFill>
              <a:blip xmlns:r="http://schemas.openxmlformats.org/officeDocument/2006/relationships" r:embed="rId3"/>
              <a:stretch>
                <a:fillRect/>
              </a:stretch>
            </a:blipFill>
            <a:ln>
              <a:noFill/>
            </a:ln>
            <a:effectLst/>
          </c:spPr>
          <c:invertIfNegative val="0"/>
          <c:dPt>
            <c:idx val="1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6-E3EA-4C9C-845F-1A2F7C8DF945}"/>
              </c:ext>
            </c:extLst>
          </c:dPt>
          <c:dPt>
            <c:idx val="3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7-E3EA-4C9C-845F-1A2F7C8DF945}"/>
              </c:ext>
            </c:extLst>
          </c:dPt>
          <c:dPt>
            <c:idx val="5"/>
            <c:invertIfNegative val="0"/>
            <c:bubble3D val="0"/>
            <c:spPr>
              <a:blipFill>
                <a:blip xmlns:r="http://schemas.openxmlformats.org/officeDocument/2006/relationships" r:embed="rId3"/>
                <a:stretch>
                  <a:fillRect/>
                </a:stretch>
              </a:blipFill>
              <a:ln>
                <a:noFill/>
              </a:ln>
              <a:effectLst/>
            </c:spPr>
            <c:extLst xmlns:c16r2="http://schemas.microsoft.com/office/drawing/2015/06/chart">
              <c:ext xmlns:c16="http://schemas.microsoft.com/office/drawing/2014/chart" uri="{C3380CC4-5D6E-409C-BE32-E72D297353CC}">
                <c16:uniqueId val="{00000008-E3EA-4C9C-845F-1A2F7C8DF945}"/>
              </c:ext>
            </c:extLst>
          </c:dPt>
          <c:cat>
            <c:numRef>
              <c:f>Sheet1!$A$2:$A$16</c:f>
              <c:numCache>
                <c:formatCode>m/d/yyyy</c:formatCode>
                <c:ptCount val="15"/>
                <c:pt idx="0">
                  <c:v>43402.0</c:v>
                </c:pt>
                <c:pt idx="1">
                  <c:v>43403.0</c:v>
                </c:pt>
                <c:pt idx="2">
                  <c:v>43404.0</c:v>
                </c:pt>
                <c:pt idx="3">
                  <c:v>43405.0</c:v>
                </c:pt>
                <c:pt idx="4">
                  <c:v>43406.0</c:v>
                </c:pt>
                <c:pt idx="5">
                  <c:v>43407.0</c:v>
                </c:pt>
                <c:pt idx="6">
                  <c:v>43408.0</c:v>
                </c:pt>
                <c:pt idx="7">
                  <c:v>43409.0</c:v>
                </c:pt>
                <c:pt idx="8">
                  <c:v>43410.0</c:v>
                </c:pt>
                <c:pt idx="9">
                  <c:v>43411.0</c:v>
                </c:pt>
                <c:pt idx="10">
                  <c:v>43412.0</c:v>
                </c:pt>
                <c:pt idx="11">
                  <c:v>43413.0</c:v>
                </c:pt>
                <c:pt idx="12">
                  <c:v>43414.0</c:v>
                </c:pt>
                <c:pt idx="13">
                  <c:v>43415.0</c:v>
                </c:pt>
                <c:pt idx="14">
                  <c:v>43416.0</c:v>
                </c:pt>
              </c:numCache>
            </c:numRef>
          </c:cat>
          <c:val>
            <c:numRef>
              <c:f>Sheet1!$B$2:$B$16</c:f>
              <c:numCache>
                <c:formatCode>General</c:formatCode>
                <c:ptCount val="15"/>
                <c:pt idx="0">
                  <c:v>164660.0</c:v>
                </c:pt>
                <c:pt idx="1">
                  <c:v>164969.0</c:v>
                </c:pt>
                <c:pt idx="2">
                  <c:v>165743.0</c:v>
                </c:pt>
                <c:pt idx="3">
                  <c:v>166552.0</c:v>
                </c:pt>
                <c:pt idx="4">
                  <c:v>169688.0</c:v>
                </c:pt>
                <c:pt idx="5">
                  <c:v>170557.0</c:v>
                </c:pt>
                <c:pt idx="6">
                  <c:v>171190.0</c:v>
                </c:pt>
                <c:pt idx="7">
                  <c:v>171693.0</c:v>
                </c:pt>
                <c:pt idx="8">
                  <c:v>172306.0</c:v>
                </c:pt>
                <c:pt idx="9">
                  <c:v>172919.0</c:v>
                </c:pt>
                <c:pt idx="10">
                  <c:v>174562.0</c:v>
                </c:pt>
                <c:pt idx="11">
                  <c:v>178274.0</c:v>
                </c:pt>
                <c:pt idx="12">
                  <c:v>179183.0</c:v>
                </c:pt>
                <c:pt idx="13">
                  <c:v>179761.0</c:v>
                </c:pt>
                <c:pt idx="14">
                  <c:v>180202.0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6-6C90-4DE1-B757-A3E47376E3D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-294858496"/>
        <c:axId val="-294744992"/>
      </c:barChart>
      <c:dateAx>
        <c:axId val="-294858496"/>
        <c:scaling>
          <c:orientation val="minMax"/>
        </c:scaling>
        <c:delete val="1"/>
        <c:axPos val="b"/>
        <c:numFmt formatCode="m/d/yyyy" sourceLinked="1"/>
        <c:majorTickMark val="none"/>
        <c:minorTickMark val="none"/>
        <c:tickLblPos val="nextTo"/>
        <c:crossAx val="-294744992"/>
        <c:crosses val="autoZero"/>
        <c:auto val="1"/>
        <c:lblOffset val="100"/>
        <c:baseTimeUnit val="days"/>
      </c:dateAx>
      <c:valAx>
        <c:axId val="-294744992"/>
        <c:scaling>
          <c:orientation val="minMax"/>
        </c:scaling>
        <c:delete val="0"/>
        <c:axPos val="l"/>
        <c:majorGridlines>
          <c:spPr>
            <a:ln w="9525" cap="flat" cmpd="sng" algn="ctr">
              <a:gradFill flip="none" rotWithShape="1">
                <a:gsLst>
                  <a:gs pos="52000">
                    <a:schemeClr val="bg1">
                      <a:lumMod val="65000"/>
                      <a:alpha val="50000"/>
                    </a:schemeClr>
                  </a:gs>
                  <a:gs pos="100000">
                    <a:schemeClr val="bg1">
                      <a:lumMod val="65000"/>
                      <a:alpha val="0"/>
                    </a:schemeClr>
                  </a:gs>
                  <a:gs pos="0">
                    <a:schemeClr val="accent1">
                      <a:lumMod val="30000"/>
                      <a:lumOff val="70000"/>
                      <a:alpha val="0"/>
                    </a:schemeClr>
                  </a:gs>
                </a:gsLst>
                <a:lin ang="0" scaled="1"/>
                <a:tileRect/>
              </a:gra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>
                    <a:lumMod val="75000"/>
                  </a:schemeClr>
                </a:solidFill>
                <a:latin typeface="Agency FB" panose="020B0503020202020204" pitchFamily="34" charset="0"/>
                <a:ea typeface="+mn-ea"/>
                <a:cs typeface="+mn-cs"/>
              </a:defRPr>
            </a:pPr>
            <a:endParaRPr lang="zh-CN"/>
          </a:p>
        </c:txPr>
        <c:crossAx val="-29485849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4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1">
  <a:schemeClr val="accent1"/>
  <a:schemeClr val="accent3"/>
  <a:schemeClr val="accent5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851683-CAC2-450C-A10F-08F869C311AB}" type="datetimeFigureOut">
              <a:rPr lang="zh-CN" altLang="en-US" smtClean="0"/>
              <a:t>2019/1/11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1D82688-F8B4-4AA7-B8B7-3F4F3493312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50719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801883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为了确保召回的高效性，绝大部分的召回必须确保在缓存层搞定；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缓存可信</a:t>
            </a:r>
            <a:r>
              <a:rPr lang="en-US" altLang="zh-CN" dirty="0"/>
              <a:t>ID</a:t>
            </a:r>
            <a:r>
              <a:rPr lang="zh-CN" altLang="en-US" dirty="0"/>
              <a:t>召回主要分为两个阶段：</a:t>
            </a:r>
            <a:endParaRPr lang="en-US" altLang="zh-CN" dirty="0"/>
          </a:p>
          <a:p>
            <a:r>
              <a:rPr lang="en-US" altLang="zh-CN" dirty="0"/>
              <a:t>   1</a:t>
            </a:r>
            <a:r>
              <a:rPr lang="zh-CN" altLang="en-US" dirty="0"/>
              <a:t>、根据高唯一性特征召回可信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endParaRPr lang="en-US" altLang="zh-CN" dirty="0"/>
          </a:p>
          <a:p>
            <a:r>
              <a:rPr lang="en-US" altLang="zh-CN" dirty="0"/>
              <a:t>   2</a:t>
            </a:r>
            <a:r>
              <a:rPr lang="zh-CN" altLang="en-US" dirty="0"/>
              <a:t>、计算可信</a:t>
            </a:r>
            <a:r>
              <a:rPr lang="en-US" altLang="zh-CN" dirty="0"/>
              <a:t>ID</a:t>
            </a:r>
            <a:r>
              <a:rPr lang="zh-CN" altLang="en-US" dirty="0"/>
              <a:t>的分数；</a:t>
            </a:r>
            <a:endParaRPr lang="en-US" altLang="zh-CN" dirty="0"/>
          </a:p>
          <a:p>
            <a:r>
              <a:rPr lang="en-US" altLang="zh-CN" dirty="0"/>
              <a:t>   3</a:t>
            </a:r>
            <a:r>
              <a:rPr lang="zh-CN" altLang="en-US" dirty="0"/>
              <a:t>、根据分数阈值，选取最匹配的可信</a:t>
            </a:r>
            <a:r>
              <a:rPr lang="en-US" altLang="zh-CN" dirty="0"/>
              <a:t>ID</a:t>
            </a:r>
            <a:r>
              <a:rPr lang="zh-CN" altLang="en-US" dirty="0"/>
              <a:t>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DDB</a:t>
            </a:r>
            <a:r>
              <a:rPr lang="zh-CN" altLang="en-US" dirty="0"/>
              <a:t>可信</a:t>
            </a:r>
            <a:r>
              <a:rPr lang="en-US" altLang="zh-CN" dirty="0"/>
              <a:t>ID</a:t>
            </a:r>
            <a:r>
              <a:rPr lang="zh-CN" altLang="en-US" dirty="0"/>
              <a:t>召回是以缓存召回的可信</a:t>
            </a:r>
            <a:r>
              <a:rPr lang="en-US" altLang="zh-CN" dirty="0"/>
              <a:t>ID</a:t>
            </a:r>
            <a:r>
              <a:rPr lang="zh-CN" altLang="en-US" dirty="0"/>
              <a:t>为基础，</a:t>
            </a:r>
            <a:endParaRPr lang="en-US" altLang="zh-CN" dirty="0"/>
          </a:p>
          <a:p>
            <a:r>
              <a:rPr lang="zh-CN" altLang="en-US" dirty="0"/>
              <a:t>取出</a:t>
            </a:r>
            <a:r>
              <a:rPr lang="en-US" altLang="zh-CN" dirty="0"/>
              <a:t>DB</a:t>
            </a:r>
            <a:r>
              <a:rPr lang="zh-CN" altLang="en-US" dirty="0"/>
              <a:t>中的可信</a:t>
            </a:r>
            <a:r>
              <a:rPr lang="en-US" altLang="zh-CN" dirty="0"/>
              <a:t>ID</a:t>
            </a:r>
            <a:r>
              <a:rPr lang="zh-CN" altLang="en-US" dirty="0"/>
              <a:t>对应的多个设备的详细信息，</a:t>
            </a:r>
            <a:endParaRPr lang="en-US" altLang="zh-CN" dirty="0"/>
          </a:p>
          <a:p>
            <a:r>
              <a:rPr lang="zh-CN" altLang="en-US" dirty="0"/>
              <a:t>然后在进行一轮分数计算，取出最合适的可信</a:t>
            </a:r>
            <a:r>
              <a:rPr lang="en-US" altLang="zh-CN" dirty="0"/>
              <a:t>ID</a:t>
            </a:r>
            <a:r>
              <a:rPr lang="zh-CN" altLang="en-US" dirty="0"/>
              <a:t>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如果没有匹配到最合适的可信</a:t>
            </a:r>
            <a:r>
              <a:rPr lang="en-US" altLang="zh-CN" dirty="0"/>
              <a:t>ID</a:t>
            </a:r>
            <a:r>
              <a:rPr lang="zh-CN" altLang="en-US" dirty="0"/>
              <a:t>，则生成新的可信</a:t>
            </a:r>
            <a:r>
              <a:rPr lang="en-US" altLang="zh-CN" dirty="0"/>
              <a:t>ID</a:t>
            </a:r>
            <a:r>
              <a:rPr lang="zh-CN" altLang="en-US" dirty="0"/>
              <a:t>，并在缓存和</a:t>
            </a:r>
            <a:r>
              <a:rPr lang="en-US" altLang="zh-CN" dirty="0"/>
              <a:t>DB</a:t>
            </a:r>
            <a:r>
              <a:rPr lang="zh-CN" altLang="en-US" dirty="0"/>
              <a:t>中进行保存；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环境风险判断主要是对</a:t>
            </a:r>
            <a:r>
              <a:rPr lang="en-US" altLang="zh-CN" dirty="0" err="1"/>
              <a:t>Wifi</a:t>
            </a:r>
            <a:r>
              <a:rPr lang="zh-CN" altLang="en-US" dirty="0"/>
              <a:t>环境和</a:t>
            </a:r>
            <a:r>
              <a:rPr lang="en-US" altLang="zh-CN" dirty="0"/>
              <a:t>IOS</a:t>
            </a:r>
            <a:r>
              <a:rPr lang="zh-CN" altLang="en-US" dirty="0"/>
              <a:t>的</a:t>
            </a:r>
            <a:r>
              <a:rPr lang="en-US" altLang="zh-CN" dirty="0" err="1"/>
              <a:t>deviceCheck</a:t>
            </a:r>
            <a:r>
              <a:rPr lang="zh-CN" altLang="en-US" dirty="0"/>
              <a:t>进行打标判断；</a:t>
            </a:r>
            <a:endParaRPr lang="en-US" altLang="zh-CN" dirty="0"/>
          </a:p>
          <a:p>
            <a:r>
              <a:rPr lang="en-US" altLang="zh-CN" dirty="0"/>
              <a:t/>
            </a:r>
            <a:br>
              <a:rPr lang="en-US" altLang="zh-CN" dirty="0"/>
            </a:b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876789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重复可信</a:t>
            </a:r>
            <a:r>
              <a:rPr lang="en-US" altLang="zh-CN" dirty="0"/>
              <a:t>ID</a:t>
            </a:r>
            <a:r>
              <a:rPr lang="zh-CN" altLang="en-US" dirty="0"/>
              <a:t>的设备中</a:t>
            </a:r>
            <a:r>
              <a:rPr lang="en-US" altLang="zh-CN" dirty="0"/>
              <a:t>90%</a:t>
            </a:r>
            <a:r>
              <a:rPr lang="zh-CN" altLang="en-US" dirty="0"/>
              <a:t>修改了一次设备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最高的一个设备刷出</a:t>
            </a:r>
            <a:r>
              <a:rPr lang="en-US" altLang="zh-CN" dirty="0"/>
              <a:t>40</a:t>
            </a:r>
            <a:r>
              <a:rPr lang="zh-CN" altLang="en-US" dirty="0"/>
              <a:t>多万个设备</a:t>
            </a:r>
            <a:r>
              <a:rPr lang="en-US" altLang="zh-CN" dirty="0"/>
              <a:t>ID</a:t>
            </a:r>
            <a:endParaRPr lang="zh-CN" altLang="en-US" dirty="0"/>
          </a:p>
          <a:p>
            <a:r>
              <a:rPr lang="zh-CN" altLang="en-US" dirty="0"/>
              <a:t>前十个设备刷出的设备</a:t>
            </a:r>
            <a:r>
              <a:rPr lang="en-US" altLang="zh-CN" dirty="0"/>
              <a:t>ID</a:t>
            </a:r>
            <a:r>
              <a:rPr lang="zh-CN" altLang="en-US" dirty="0"/>
              <a:t>占比总刷机设备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50%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662798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重复可信</a:t>
            </a:r>
            <a:r>
              <a:rPr lang="en-US" altLang="zh-CN" dirty="0"/>
              <a:t>ID</a:t>
            </a:r>
            <a:r>
              <a:rPr lang="zh-CN" altLang="en-US" dirty="0"/>
              <a:t>的设备中</a:t>
            </a:r>
            <a:r>
              <a:rPr lang="en-US" altLang="zh-CN" dirty="0"/>
              <a:t>90%</a:t>
            </a:r>
            <a:r>
              <a:rPr lang="zh-CN" altLang="en-US" dirty="0"/>
              <a:t>修改了一次设备</a:t>
            </a:r>
            <a:r>
              <a:rPr lang="en-US" altLang="zh-CN" dirty="0"/>
              <a:t>ID</a:t>
            </a:r>
          </a:p>
          <a:p>
            <a:r>
              <a:rPr lang="zh-CN" altLang="en-US" dirty="0"/>
              <a:t>最高的一个设备刷出</a:t>
            </a:r>
            <a:r>
              <a:rPr lang="en-US" altLang="zh-CN" dirty="0"/>
              <a:t>40</a:t>
            </a:r>
            <a:r>
              <a:rPr lang="zh-CN" altLang="en-US" dirty="0"/>
              <a:t>多万个设备</a:t>
            </a:r>
            <a:r>
              <a:rPr lang="en-US" altLang="zh-CN" dirty="0"/>
              <a:t>ID</a:t>
            </a:r>
            <a:endParaRPr lang="zh-CN" altLang="en-US" dirty="0"/>
          </a:p>
          <a:p>
            <a:r>
              <a:rPr lang="zh-CN" altLang="en-US" dirty="0"/>
              <a:t>前十个设备刷出的设备</a:t>
            </a:r>
            <a:r>
              <a:rPr lang="en-US" altLang="zh-CN" dirty="0"/>
              <a:t>ID</a:t>
            </a:r>
            <a:r>
              <a:rPr lang="zh-CN" altLang="en-US" dirty="0"/>
              <a:t>占比总刷机设备</a:t>
            </a:r>
            <a:r>
              <a:rPr lang="en-US" altLang="zh-CN" dirty="0"/>
              <a:t>ID</a:t>
            </a:r>
            <a:r>
              <a:rPr lang="zh-CN" altLang="en-US" dirty="0"/>
              <a:t>的</a:t>
            </a:r>
            <a:r>
              <a:rPr lang="en-US" altLang="zh-CN" dirty="0"/>
              <a:t>50%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83099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402832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平均每天减少损失</a:t>
            </a:r>
            <a:r>
              <a:rPr lang="en-US" altLang="zh-CN" dirty="0"/>
              <a:t>2w</a:t>
            </a:r>
            <a:r>
              <a:rPr lang="zh-CN" altLang="en-US" dirty="0"/>
              <a:t>左右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37737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843700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962316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193652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dirty="0"/>
              <a:t>严选为了推广及拉新，投放了很多新人券、免单券，耗费了不少人力物力，但由于羊毛党猖獗，这些运营活动往往达不到预期效果，很多都被刷子刷去了，不仅影响正常的运营推广，还对严选的统计及分析带了很大阻碍。尽管不少活动已经限制了一人一机、但由于手机系统自身漏洞，刷子不仅能用模拟器模拟真机，还能用一个机器模拟无限个机器，绕过限制，进而低成本刷券，</a:t>
            </a:r>
            <a:r>
              <a:rPr kumimoji="1" lang="zh-CN" altLang="en-US" sz="1200" dirty="0">
                <a:solidFill>
                  <a:srgbClr val="FF0000"/>
                </a:solidFill>
              </a:rPr>
              <a:t>如何重设备</a:t>
            </a:r>
            <a:r>
              <a:rPr kumimoji="1" lang="zh-CN" altLang="en-US" sz="1200" dirty="0"/>
              <a:t>就成了风控必不可少的一个环节。</a:t>
            </a:r>
            <a:endParaRPr kumimoji="1"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0049952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dirty="0"/>
              <a:t>APP</a:t>
            </a:r>
            <a:r>
              <a:rPr kumimoji="1" lang="zh-CN" altLang="en-US" sz="1200" dirty="0"/>
              <a:t>端主要是完成设备跟踪，为每个设备生成一个身份，无论怎么篡改，都能定位到</a:t>
            </a:r>
            <a:endParaRPr kumimoji="1" lang="en-US" altLang="zh-CN" sz="1200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96783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1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目前常用的几个设备识别码主要有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或者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，这两者也是常说的</a:t>
            </a:r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DeviceId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，不过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Android6.0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之后需要权限才能获取，而且，在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Java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层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IMEI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很容易被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Hook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，并不靠谱，同样有问题的还包括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MAC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地址、蓝牙地址，序列号等，都可能被篡改，为了解决这个问题，从以下两方面入手，一方面，可以采用相对底层的方法获取“准确”的特征值，另一方面，可以借助后台大数据做匹配去重，进行设备的甄别，并为每个设备打上一个标识，这就是可信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ID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的背景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</a:t>
            </a:r>
            <a:r>
              <a:rPr kumimoji="1"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ios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技术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、模拟器检测 （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Android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难点）宁可放过，不可错杀 ，初期 特征值（不太靠谱，各种</a:t>
            </a: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rom</a:t>
            </a:r>
            <a:r>
              <a:rPr kumimoji="1" lang="zh-CN" altLang="en-US" sz="1200" b="0" i="0" kern="1200" baseline="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，可能批量都不是很标准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）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4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、后端匹配，打分制度，宁可放过，不可错杀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5</a:t>
            </a:r>
            <a:r>
              <a:rPr kumimoji="1"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、打分机制的晚上 序列号升、那个将， 电量检测、特征值检测等</a:t>
            </a:r>
            <a:endParaRPr kumimoji="1" lang="en-US" altLang="zh-CN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4124370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有很多准则，比如，同一区域</a:t>
            </a:r>
            <a:r>
              <a:rPr kumimoji="1" lang="en-US" altLang="zh-CN" dirty="0"/>
              <a:t>4G</a:t>
            </a:r>
            <a:r>
              <a:rPr kumimoji="1" lang="zh-CN" altLang="en-US" dirty="0"/>
              <a:t>上网的用户</a:t>
            </a:r>
            <a:r>
              <a:rPr kumimoji="1" lang="en-US" altLang="zh-CN" dirty="0"/>
              <a:t>IMEI</a:t>
            </a:r>
            <a:r>
              <a:rPr kumimoji="1" lang="zh-CN" altLang="en-US" dirty="0"/>
              <a:t>不应该一致，如果一致，可以看成一个用户 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同一个局域网下，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地址不能相同，相同就有问题，</a:t>
            </a:r>
            <a:r>
              <a:rPr kumimoji="1" lang="en-US" altLang="zh-CN" dirty="0"/>
              <a:t>MAC</a:t>
            </a:r>
            <a:r>
              <a:rPr kumimoji="1" lang="zh-CN" altLang="en-US" dirty="0"/>
              <a:t>地址如果有效，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同一片区域，某些特征值相同也可以认为同一个用户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多个特征值，部分匹配上，看累积一下分数，防止一些</a:t>
            </a:r>
            <a:r>
              <a:rPr kumimoji="1" lang="en-US" altLang="zh-CN" dirty="0"/>
              <a:t>ROM</a:t>
            </a:r>
            <a:r>
              <a:rPr kumimoji="1" lang="zh-CN" altLang="en-US" dirty="0"/>
              <a:t>的 </a:t>
            </a:r>
            <a:r>
              <a:rPr kumimoji="1" lang="en-US" altLang="zh-CN" dirty="0"/>
              <a:t>bug</a:t>
            </a:r>
          </a:p>
          <a:p>
            <a:endParaRPr kumimoji="1" lang="en-US" altLang="zh-CN" dirty="0"/>
          </a:p>
          <a:p>
            <a:r>
              <a:rPr kumimoji="1" lang="zh-CN" altLang="en-US" dirty="0"/>
              <a:t>统计手段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的话，优先使用</a:t>
            </a:r>
            <a:r>
              <a:rPr kumimoji="1" lang="en-US" altLang="zh-CN" dirty="0"/>
              <a:t>native</a:t>
            </a:r>
            <a:r>
              <a:rPr kumimoji="1" lang="zh-CN" altLang="en-US" dirty="0"/>
              <a:t>或者不太容易被</a:t>
            </a:r>
            <a:r>
              <a:rPr kumimoji="1" lang="en-US" altLang="zh-CN" dirty="0"/>
              <a:t>HOOK</a:t>
            </a:r>
            <a:r>
              <a:rPr kumimoji="1" lang="zh-CN" altLang="en-US" dirty="0"/>
              <a:t>的接口，（无法万全），毕竟系统开源，什么都能改，只是尽可能提高难度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04011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在模拟器中，各种特征值都被更新，新建模拟器不需要成本，模拟器检测对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很重要，初期，特征值检测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内存检测（看效果），后期不断完善，（单独进程检测，不影响</a:t>
            </a:r>
            <a:r>
              <a:rPr kumimoji="1" lang="en-US" altLang="zh-CN" dirty="0"/>
              <a:t>Ui</a:t>
            </a:r>
            <a:r>
              <a:rPr kumimoji="1" lang="zh-CN" altLang="en-US" dirty="0"/>
              <a:t>进程）</a:t>
            </a:r>
          </a:p>
          <a:p>
            <a:endParaRPr lang="en-US" altLang="zh-CN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dirty="0" smtClean="0"/>
              <a:t>IMEI</a:t>
            </a:r>
            <a:r>
              <a:rPr kumimoji="1" lang="zh-CN" altLang="en-US" dirty="0" smtClean="0"/>
              <a:t>、</a:t>
            </a:r>
            <a:r>
              <a:rPr kumimoji="1" lang="en-US" altLang="zh-CN" dirty="0" smtClean="0"/>
              <a:t>QEMU</a:t>
            </a:r>
            <a:r>
              <a:rPr kumimoji="1" lang="zh-CN" altLang="en-US" dirty="0" smtClean="0"/>
              <a:t>等一些特征信息（不太准，除非源码中的，基本已弃用）</a:t>
            </a:r>
            <a:endParaRPr kumimoji="1" lang="en-US" altLang="zh-CN" dirty="0" smtClean="0"/>
          </a:p>
          <a:p>
            <a:r>
              <a:rPr lang="zh-CN" altLang="en-US" dirty="0" smtClean="0"/>
              <a:t> 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（内存检测方案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SMC-Self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modifying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code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）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900256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dirty="0"/>
              <a:t>在模拟器中，各种特征值都被更新，新建模拟器不需要成本，模拟器检测对</a:t>
            </a:r>
            <a:r>
              <a:rPr kumimoji="1" lang="en-US" altLang="zh-CN" dirty="0"/>
              <a:t>Android</a:t>
            </a:r>
            <a:r>
              <a:rPr kumimoji="1" lang="zh-CN" altLang="en-US" dirty="0"/>
              <a:t>很重要，初期，特征值检测 </a:t>
            </a:r>
            <a:r>
              <a:rPr kumimoji="1" lang="en-US" altLang="zh-CN" dirty="0"/>
              <a:t>+</a:t>
            </a:r>
            <a:r>
              <a:rPr kumimoji="1" lang="zh-CN" altLang="en-US" dirty="0"/>
              <a:t> 内存检测（看效果），后期不断完善，（单独进程检测，不影响</a:t>
            </a:r>
            <a:r>
              <a:rPr kumimoji="1" lang="en-US" altLang="zh-CN" dirty="0"/>
              <a:t>Ui</a:t>
            </a:r>
            <a:r>
              <a:rPr kumimoji="1" lang="zh-CN" altLang="en-US" dirty="0"/>
              <a:t>进程）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254285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1D82688-F8B4-4AA7-B8B7-3F4F3493312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18995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10635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86892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551147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65022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668494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" y="0"/>
            <a:ext cx="1218782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4181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4" Type="http://schemas.openxmlformats.org/officeDocument/2006/relationships/chart" Target="../charts/chart2.xml"/><Relationship Id="rId5" Type="http://schemas.openxmlformats.org/officeDocument/2006/relationships/chart" Target="../charts/chart3.xml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chart" Target="../charts/char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4" Type="http://schemas.openxmlformats.org/officeDocument/2006/relationships/image" Target="../media/image10.pn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jpe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4" Type="http://schemas.openxmlformats.org/officeDocument/2006/relationships/image" Target="../media/image4.jpg"/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3831595" y="2362424"/>
            <a:ext cx="4528804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zh-CN" altLang="en-US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严选可信</a:t>
            </a:r>
            <a:r>
              <a:rPr lang="en-US" altLang="zh-CN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ID</a:t>
            </a:r>
            <a:r>
              <a:rPr lang="zh-CN" altLang="en-US" sz="48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汉仪菱心体简" panose="02010609000101010101" pitchFamily="49" charset="-122"/>
                <a:ea typeface="汉仪菱心体简" panose="02010609000101010101" pitchFamily="49" charset="-122"/>
              </a:rPr>
              <a:t>项目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19" y="3571043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171707" y="3948666"/>
            <a:ext cx="1848583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dirty="0"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latin typeface="Agency FB" panose="020B0503020202020204" pitchFamily="34" charset="0"/>
              </a:rPr>
              <a:t>THE YANXUAN TRUST ID</a:t>
            </a:r>
          </a:p>
        </p:txBody>
      </p:sp>
    </p:spTree>
    <p:extLst>
      <p:ext uri="{BB962C8B-B14F-4D97-AF65-F5344CB8AC3E}">
        <p14:creationId xmlns:p14="http://schemas.microsoft.com/office/powerpoint/2010/main" val="31816960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52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500"/>
                            </p:stCondLst>
                            <p:childTnLst>
                              <p:par>
                                <p:cTn id="21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/>
          <p:cNvSpPr/>
          <p:nvPr/>
        </p:nvSpPr>
        <p:spPr>
          <a:xfrm>
            <a:off x="2318170" y="5132565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椭圆 2"/>
          <p:cNvSpPr/>
          <p:nvPr/>
        </p:nvSpPr>
        <p:spPr>
          <a:xfrm>
            <a:off x="3913926" y="4511921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椭圆 3"/>
          <p:cNvSpPr/>
          <p:nvPr/>
        </p:nvSpPr>
        <p:spPr>
          <a:xfrm>
            <a:off x="3962200" y="456019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9489226" y="4995340"/>
            <a:ext cx="215480" cy="215480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/>
        </p:nvSpPr>
        <p:spPr>
          <a:xfrm>
            <a:off x="9537500" y="5043614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/>
        </p:nvSpPr>
        <p:spPr>
          <a:xfrm>
            <a:off x="5679562" y="5067872"/>
            <a:ext cx="172433" cy="172433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椭圆 7"/>
          <p:cNvSpPr/>
          <p:nvPr/>
        </p:nvSpPr>
        <p:spPr>
          <a:xfrm>
            <a:off x="7580516" y="4478103"/>
            <a:ext cx="82092" cy="82092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直接连接符 8"/>
          <p:cNvCxnSpPr/>
          <p:nvPr/>
        </p:nvCxnSpPr>
        <p:spPr>
          <a:xfrm flipV="1">
            <a:off x="2581924" y="4679127"/>
            <a:ext cx="1283728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>
            <a:off x="4299073" y="4619661"/>
            <a:ext cx="1315051" cy="512904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7753289" y="4604635"/>
            <a:ext cx="1658918" cy="44766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 flipV="1">
            <a:off x="5991138" y="4563401"/>
            <a:ext cx="1403913" cy="500104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>
            <a:off x="8641869" y="4409563"/>
            <a:ext cx="2345506" cy="677748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可信</a:t>
                </a: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生成召回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GENERATE AND CALLBACK OF TRUST ID</a:t>
                </a: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24" name="组合 23"/>
          <p:cNvGrpSpPr/>
          <p:nvPr/>
        </p:nvGrpSpPr>
        <p:grpSpPr>
          <a:xfrm>
            <a:off x="1127039" y="3047755"/>
            <a:ext cx="2952874" cy="646231"/>
            <a:chOff x="-2286766" y="1787957"/>
            <a:chExt cx="2952874" cy="646231"/>
          </a:xfrm>
        </p:grpSpPr>
        <p:sp>
          <p:nvSpPr>
            <p:cNvPr id="25" name="矩形 24"/>
            <p:cNvSpPr/>
            <p:nvPr/>
          </p:nvSpPr>
          <p:spPr>
            <a:xfrm>
              <a:off x="-2286766" y="2140581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通过对唯一性高的特征进行缓存召回</a:t>
              </a:r>
            </a:p>
          </p:txBody>
        </p:sp>
        <p:sp>
          <p:nvSpPr>
            <p:cNvPr id="26" name="矩形 25"/>
            <p:cNvSpPr/>
            <p:nvPr/>
          </p:nvSpPr>
          <p:spPr>
            <a:xfrm>
              <a:off x="-1479743" y="1787957"/>
              <a:ext cx="1338829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缓存层召回</a:t>
              </a:r>
            </a:p>
          </p:txBody>
        </p:sp>
      </p:grpSp>
      <p:grpSp>
        <p:nvGrpSpPr>
          <p:cNvPr id="27" name="组合 26"/>
          <p:cNvGrpSpPr/>
          <p:nvPr/>
        </p:nvGrpSpPr>
        <p:grpSpPr>
          <a:xfrm>
            <a:off x="4623784" y="3047755"/>
            <a:ext cx="2952874" cy="869047"/>
            <a:chOff x="-2286766" y="1787957"/>
            <a:chExt cx="2952874" cy="869047"/>
          </a:xfrm>
        </p:grpSpPr>
        <p:sp>
          <p:nvSpPr>
            <p:cNvPr id="28" name="矩形 27"/>
            <p:cNvSpPr/>
            <p:nvPr/>
          </p:nvSpPr>
          <p:spPr>
            <a:xfrm>
              <a:off x="-2286766" y="2140581"/>
              <a:ext cx="2952874" cy="516423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缓存召回的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ID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结合</a:t>
              </a:r>
              <a:r>
                <a:rPr lang="en-US" altLang="zh-CN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DB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层特征进行二次召回</a:t>
              </a:r>
            </a:p>
          </p:txBody>
        </p:sp>
        <p:sp>
          <p:nvSpPr>
            <p:cNvPr id="29" name="矩形 28"/>
            <p:cNvSpPr/>
            <p:nvPr/>
          </p:nvSpPr>
          <p:spPr>
            <a:xfrm>
              <a:off x="-1415622" y="1787957"/>
              <a:ext cx="1210588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en-US" altLang="zh-CN" b="1" dirty="0">
                  <a:solidFill>
                    <a:schemeClr val="bg1"/>
                  </a:solidFill>
                  <a:latin typeface="Arial"/>
                  <a:ea typeface="微软雅黑"/>
                </a:rPr>
                <a:t>DB</a:t>
              </a: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层召回</a:t>
              </a:r>
            </a:p>
          </p:txBody>
        </p:sp>
      </p:grpSp>
      <p:grpSp>
        <p:nvGrpSpPr>
          <p:cNvPr id="30" name="组合 29"/>
          <p:cNvGrpSpPr/>
          <p:nvPr/>
        </p:nvGrpSpPr>
        <p:grpSpPr>
          <a:xfrm>
            <a:off x="8120529" y="3047755"/>
            <a:ext cx="2952874" cy="646231"/>
            <a:chOff x="-2286766" y="1787957"/>
            <a:chExt cx="2952874" cy="646231"/>
          </a:xfrm>
        </p:grpSpPr>
        <p:sp>
          <p:nvSpPr>
            <p:cNvPr id="31" name="矩形 30"/>
            <p:cNvSpPr/>
            <p:nvPr/>
          </p:nvSpPr>
          <p:spPr>
            <a:xfrm>
              <a:off x="-2286766" y="2140581"/>
              <a:ext cx="2952874" cy="293607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模拟器判断、</a:t>
              </a:r>
              <a:r>
                <a:rPr lang="en-US" altLang="zh-CN" sz="1200" dirty="0" err="1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DeviceCheck</a:t>
              </a:r>
              <a:r>
                <a:rPr lang="zh-CN" altLang="en-US" sz="1200" dirty="0">
                  <a:solidFill>
                    <a:prstClr val="white">
                      <a:alpha val="80000"/>
                    </a:prstClr>
                  </a:solidFill>
                  <a:latin typeface="Arial"/>
                  <a:ea typeface="微软雅黑"/>
                </a:rPr>
                <a:t>风险判断</a:t>
              </a:r>
            </a:p>
          </p:txBody>
        </p:sp>
        <p:sp>
          <p:nvSpPr>
            <p:cNvPr id="32" name="矩形 31"/>
            <p:cNvSpPr/>
            <p:nvPr/>
          </p:nvSpPr>
          <p:spPr>
            <a:xfrm>
              <a:off x="-1595159" y="1787957"/>
              <a:ext cx="1569661" cy="396134"/>
            </a:xfrm>
            <a:prstGeom prst="rect">
              <a:avLst/>
            </a:prstGeom>
            <a:noFill/>
          </p:spPr>
          <p:txBody>
            <a:bodyPr wrap="non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ctr">
                <a:lnSpc>
                  <a:spcPct val="120000"/>
                </a:lnSpc>
              </a:pPr>
              <a:r>
                <a:rPr lang="zh-CN" altLang="en-US" b="1" dirty="0">
                  <a:solidFill>
                    <a:schemeClr val="bg1"/>
                  </a:solidFill>
                  <a:latin typeface="Arial"/>
                  <a:ea typeface="微软雅黑"/>
                </a:rPr>
                <a:t>环境风险判断</a:t>
              </a:r>
            </a:p>
          </p:txBody>
        </p:sp>
      </p:grpSp>
      <p:grpSp>
        <p:nvGrpSpPr>
          <p:cNvPr id="44" name="组合 43"/>
          <p:cNvGrpSpPr/>
          <p:nvPr/>
        </p:nvGrpSpPr>
        <p:grpSpPr>
          <a:xfrm flipH="1">
            <a:off x="2266294" y="2204400"/>
            <a:ext cx="674363" cy="674361"/>
            <a:chOff x="3795382" y="1803403"/>
            <a:chExt cx="642806" cy="642805"/>
          </a:xfrm>
        </p:grpSpPr>
        <p:sp>
          <p:nvSpPr>
            <p:cNvPr id="45" name="椭圆 44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6" name="椭圆 34"/>
            <p:cNvSpPr/>
            <p:nvPr/>
          </p:nvSpPr>
          <p:spPr>
            <a:xfrm flipH="1">
              <a:off x="3933130" y="1932699"/>
              <a:ext cx="371328" cy="384214"/>
            </a:xfrm>
            <a:custGeom>
              <a:avLst/>
              <a:gdLst>
                <a:gd name="connsiteX0" fmla="*/ 94055 w 317452"/>
                <a:gd name="connsiteY0" fmla="*/ 135965 h 328468"/>
                <a:gd name="connsiteX1" fmla="*/ 94407 w 317452"/>
                <a:gd name="connsiteY1" fmla="*/ 136055 h 328468"/>
                <a:gd name="connsiteX2" fmla="*/ 104825 w 317452"/>
                <a:gd name="connsiteY2" fmla="*/ 158537 h 328468"/>
                <a:gd name="connsiteX3" fmla="*/ 106109 w 317452"/>
                <a:gd name="connsiteY3" fmla="*/ 161308 h 328468"/>
                <a:gd name="connsiteX4" fmla="*/ 98162 w 317452"/>
                <a:gd name="connsiteY4" fmla="*/ 160053 h 328468"/>
                <a:gd name="connsiteX5" fmla="*/ 96849 w 317452"/>
                <a:gd name="connsiteY5" fmla="*/ 160053 h 328468"/>
                <a:gd name="connsiteX6" fmla="*/ 92911 w 317452"/>
                <a:gd name="connsiteY6" fmla="*/ 137630 h 328468"/>
                <a:gd name="connsiteX7" fmla="*/ 93506 w 317452"/>
                <a:gd name="connsiteY7" fmla="*/ 136765 h 328468"/>
                <a:gd name="connsiteX8" fmla="*/ 39496 w 317452"/>
                <a:gd name="connsiteY8" fmla="*/ 115887 h 328468"/>
                <a:gd name="connsiteX9" fmla="*/ 51437 w 317452"/>
                <a:gd name="connsiteY9" fmla="*/ 165488 h 328468"/>
                <a:gd name="connsiteX10" fmla="*/ 48784 w 317452"/>
                <a:gd name="connsiteY10" fmla="*/ 166793 h 328468"/>
                <a:gd name="connsiteX11" fmla="*/ 47457 w 317452"/>
                <a:gd name="connsiteY11" fmla="*/ 170709 h 328468"/>
                <a:gd name="connsiteX12" fmla="*/ 48784 w 317452"/>
                <a:gd name="connsiteY12" fmla="*/ 173319 h 328468"/>
                <a:gd name="connsiteX13" fmla="*/ 52764 w 317452"/>
                <a:gd name="connsiteY13" fmla="*/ 175930 h 328468"/>
                <a:gd name="connsiteX14" fmla="*/ 55418 w 317452"/>
                <a:gd name="connsiteY14" fmla="*/ 174625 h 328468"/>
                <a:gd name="connsiteX15" fmla="*/ 87263 w 317452"/>
                <a:gd name="connsiteY15" fmla="*/ 216393 h 328468"/>
                <a:gd name="connsiteX16" fmla="*/ 55418 w 317452"/>
                <a:gd name="connsiteY16" fmla="*/ 230752 h 328468"/>
                <a:gd name="connsiteX17" fmla="*/ 38169 w 317452"/>
                <a:gd name="connsiteY17" fmla="*/ 224225 h 328468"/>
                <a:gd name="connsiteX18" fmla="*/ 1017 w 317452"/>
                <a:gd name="connsiteY18" fmla="*/ 147214 h 328468"/>
                <a:gd name="connsiteX19" fmla="*/ 7651 w 317452"/>
                <a:gd name="connsiteY19" fmla="*/ 128940 h 328468"/>
                <a:gd name="connsiteX20" fmla="*/ 39496 w 317452"/>
                <a:gd name="connsiteY20" fmla="*/ 115887 h 328468"/>
                <a:gd name="connsiteX21" fmla="*/ 63900 w 317452"/>
                <a:gd name="connsiteY21" fmla="*/ 106627 h 328468"/>
                <a:gd name="connsiteX22" fmla="*/ 71807 w 317452"/>
                <a:gd name="connsiteY22" fmla="*/ 114982 h 328468"/>
                <a:gd name="connsiteX23" fmla="*/ 81033 w 317452"/>
                <a:gd name="connsiteY23" fmla="*/ 133331 h 328468"/>
                <a:gd name="connsiteX24" fmla="*/ 87623 w 317452"/>
                <a:gd name="connsiteY24" fmla="*/ 130710 h 328468"/>
                <a:gd name="connsiteX25" fmla="*/ 95803 w 317452"/>
                <a:gd name="connsiteY25" fmla="*/ 133422 h 328468"/>
                <a:gd name="connsiteX26" fmla="*/ 94055 w 317452"/>
                <a:gd name="connsiteY26" fmla="*/ 135965 h 328468"/>
                <a:gd name="connsiteX27" fmla="*/ 89115 w 317452"/>
                <a:gd name="connsiteY27" fmla="*/ 134702 h 328468"/>
                <a:gd name="connsiteX28" fmla="*/ 83823 w 317452"/>
                <a:gd name="connsiteY28" fmla="*/ 137407 h 328468"/>
                <a:gd name="connsiteX29" fmla="*/ 82500 w 317452"/>
                <a:gd name="connsiteY29" fmla="*/ 137407 h 328468"/>
                <a:gd name="connsiteX30" fmla="*/ 97053 w 317452"/>
                <a:gd name="connsiteY30" fmla="*/ 169863 h 328468"/>
                <a:gd name="connsiteX31" fmla="*/ 98375 w 317452"/>
                <a:gd name="connsiteY31" fmla="*/ 169863 h 328468"/>
                <a:gd name="connsiteX32" fmla="*/ 103667 w 317452"/>
                <a:gd name="connsiteY32" fmla="*/ 167158 h 328468"/>
                <a:gd name="connsiteX33" fmla="*/ 106313 w 317452"/>
                <a:gd name="connsiteY33" fmla="*/ 161749 h 328468"/>
                <a:gd name="connsiteX34" fmla="*/ 106109 w 317452"/>
                <a:gd name="connsiteY34" fmla="*/ 161308 h 328468"/>
                <a:gd name="connsiteX35" fmla="*/ 109648 w 317452"/>
                <a:gd name="connsiteY35" fmla="*/ 161866 h 328468"/>
                <a:gd name="connsiteX36" fmla="*/ 110272 w 317452"/>
                <a:gd name="connsiteY36" fmla="*/ 161402 h 328468"/>
                <a:gd name="connsiteX37" fmla="*/ 110522 w 317452"/>
                <a:gd name="connsiteY37" fmla="*/ 164622 h 328468"/>
                <a:gd name="connsiteX38" fmla="*/ 106074 w 317452"/>
                <a:gd name="connsiteY38" fmla="*/ 170028 h 328468"/>
                <a:gd name="connsiteX39" fmla="*/ 99484 w 317452"/>
                <a:gd name="connsiteY39" fmla="*/ 172650 h 328468"/>
                <a:gd name="connsiteX40" fmla="*/ 107391 w 317452"/>
                <a:gd name="connsiteY40" fmla="*/ 192309 h 328468"/>
                <a:gd name="connsiteX41" fmla="*/ 100802 w 317452"/>
                <a:gd name="connsiteY41" fmla="*/ 211968 h 328468"/>
                <a:gd name="connsiteX42" fmla="*/ 91576 w 317452"/>
                <a:gd name="connsiteY42" fmla="*/ 215900 h 328468"/>
                <a:gd name="connsiteX43" fmla="*/ 59946 w 317452"/>
                <a:gd name="connsiteY43" fmla="*/ 172650 h 328468"/>
                <a:gd name="connsiteX44" fmla="*/ 62582 w 317452"/>
                <a:gd name="connsiteY44" fmla="*/ 171339 h 328468"/>
                <a:gd name="connsiteX45" fmla="*/ 63900 w 317452"/>
                <a:gd name="connsiteY45" fmla="*/ 166097 h 328468"/>
                <a:gd name="connsiteX46" fmla="*/ 62582 w 317452"/>
                <a:gd name="connsiteY46" fmla="*/ 163475 h 328468"/>
                <a:gd name="connsiteX47" fmla="*/ 58628 w 317452"/>
                <a:gd name="connsiteY47" fmla="*/ 162165 h 328468"/>
                <a:gd name="connsiteX48" fmla="*/ 54674 w 317452"/>
                <a:gd name="connsiteY48" fmla="*/ 163475 h 328468"/>
                <a:gd name="connsiteX49" fmla="*/ 42813 w 317452"/>
                <a:gd name="connsiteY49" fmla="*/ 111051 h 328468"/>
                <a:gd name="connsiteX50" fmla="*/ 52038 w 317452"/>
                <a:gd name="connsiteY50" fmla="*/ 107119 h 328468"/>
                <a:gd name="connsiteX51" fmla="*/ 63900 w 317452"/>
                <a:gd name="connsiteY51" fmla="*/ 106627 h 328468"/>
                <a:gd name="connsiteX52" fmla="*/ 221560 w 317452"/>
                <a:gd name="connsiteY52" fmla="*/ 67725 h 328468"/>
                <a:gd name="connsiteX53" fmla="*/ 239938 w 317452"/>
                <a:gd name="connsiteY53" fmla="*/ 67725 h 328468"/>
                <a:gd name="connsiteX54" fmla="*/ 249127 w 317452"/>
                <a:gd name="connsiteY54" fmla="*/ 90147 h 328468"/>
                <a:gd name="connsiteX55" fmla="*/ 249127 w 317452"/>
                <a:gd name="connsiteY55" fmla="*/ 99380 h 328468"/>
                <a:gd name="connsiteX56" fmla="*/ 259629 w 317452"/>
                <a:gd name="connsiteY56" fmla="*/ 162691 h 328468"/>
                <a:gd name="connsiteX57" fmla="*/ 300324 w 317452"/>
                <a:gd name="connsiteY57" fmla="*/ 193027 h 328468"/>
                <a:gd name="connsiteX58" fmla="*/ 304262 w 317452"/>
                <a:gd name="connsiteY58" fmla="*/ 215450 h 328468"/>
                <a:gd name="connsiteX59" fmla="*/ 283258 w 317452"/>
                <a:gd name="connsiteY59" fmla="*/ 219407 h 328468"/>
                <a:gd name="connsiteX60" fmla="*/ 281946 w 317452"/>
                <a:gd name="connsiteY60" fmla="*/ 218088 h 328468"/>
                <a:gd name="connsiteX61" fmla="*/ 236000 w 317452"/>
                <a:gd name="connsiteY61" fmla="*/ 185113 h 328468"/>
                <a:gd name="connsiteX62" fmla="*/ 229436 w 317452"/>
                <a:gd name="connsiteY62" fmla="*/ 174562 h 328468"/>
                <a:gd name="connsiteX63" fmla="*/ 224185 w 317452"/>
                <a:gd name="connsiteY63" fmla="*/ 145544 h 328468"/>
                <a:gd name="connsiteX64" fmla="*/ 196617 w 317452"/>
                <a:gd name="connsiteY64" fmla="*/ 194346 h 328468"/>
                <a:gd name="connsiteX65" fmla="*/ 229436 w 317452"/>
                <a:gd name="connsiteY65" fmla="*/ 243148 h 328468"/>
                <a:gd name="connsiteX66" fmla="*/ 230749 w 317452"/>
                <a:gd name="connsiteY66" fmla="*/ 265571 h 328468"/>
                <a:gd name="connsiteX67" fmla="*/ 195305 w 317452"/>
                <a:gd name="connsiteY67" fmla="*/ 318329 h 328468"/>
                <a:gd name="connsiteX68" fmla="*/ 169050 w 317452"/>
                <a:gd name="connsiteY68" fmla="*/ 323605 h 328468"/>
                <a:gd name="connsiteX69" fmla="*/ 167737 w 317452"/>
                <a:gd name="connsiteY69" fmla="*/ 323605 h 328468"/>
                <a:gd name="connsiteX70" fmla="*/ 162486 w 317452"/>
                <a:gd name="connsiteY70" fmla="*/ 297226 h 328468"/>
                <a:gd name="connsiteX71" fmla="*/ 191366 w 317452"/>
                <a:gd name="connsiteY71" fmla="*/ 255019 h 328468"/>
                <a:gd name="connsiteX72" fmla="*/ 167737 w 317452"/>
                <a:gd name="connsiteY72" fmla="*/ 220726 h 328468"/>
                <a:gd name="connsiteX73" fmla="*/ 70594 w 317452"/>
                <a:gd name="connsiteY73" fmla="*/ 322286 h 328468"/>
                <a:gd name="connsiteX74" fmla="*/ 46965 w 317452"/>
                <a:gd name="connsiteY74" fmla="*/ 326243 h 328468"/>
                <a:gd name="connsiteX75" fmla="*/ 44339 w 317452"/>
                <a:gd name="connsiteY75" fmla="*/ 322286 h 328468"/>
                <a:gd name="connsiteX76" fmla="*/ 43027 w 317452"/>
                <a:gd name="connsiteY76" fmla="*/ 295907 h 328468"/>
                <a:gd name="connsiteX77" fmla="*/ 144108 w 317452"/>
                <a:gd name="connsiteY77" fmla="*/ 189070 h 328468"/>
                <a:gd name="connsiteX78" fmla="*/ 148046 w 317452"/>
                <a:gd name="connsiteY78" fmla="*/ 177200 h 328468"/>
                <a:gd name="connsiteX79" fmla="*/ 190054 w 317452"/>
                <a:gd name="connsiteY79" fmla="*/ 103337 h 328468"/>
                <a:gd name="connsiteX80" fmla="*/ 151984 w 317452"/>
                <a:gd name="connsiteY80" fmla="*/ 107294 h 328468"/>
                <a:gd name="connsiteX81" fmla="*/ 119166 w 317452"/>
                <a:gd name="connsiteY81" fmla="*/ 154777 h 328468"/>
                <a:gd name="connsiteX82" fmla="*/ 110272 w 317452"/>
                <a:gd name="connsiteY82" fmla="*/ 161402 h 328468"/>
                <a:gd name="connsiteX83" fmla="*/ 110027 w 317452"/>
                <a:gd name="connsiteY83" fmla="*/ 158233 h 328468"/>
                <a:gd name="connsiteX84" fmla="*/ 99484 w 317452"/>
                <a:gd name="connsiteY84" fmla="*/ 134642 h 328468"/>
                <a:gd name="connsiteX85" fmla="*/ 95803 w 317452"/>
                <a:gd name="connsiteY85" fmla="*/ 133422 h 328468"/>
                <a:gd name="connsiteX86" fmla="*/ 97670 w 317452"/>
                <a:gd name="connsiteY86" fmla="*/ 130706 h 328468"/>
                <a:gd name="connsiteX87" fmla="*/ 130980 w 317452"/>
                <a:gd name="connsiteY87" fmla="*/ 82234 h 328468"/>
                <a:gd name="connsiteX88" fmla="*/ 141482 w 317452"/>
                <a:gd name="connsiteY88" fmla="*/ 75639 h 328468"/>
                <a:gd name="connsiteX89" fmla="*/ 221560 w 317452"/>
                <a:gd name="connsiteY89" fmla="*/ 67725 h 328468"/>
                <a:gd name="connsiteX90" fmla="*/ 276970 w 317452"/>
                <a:gd name="connsiteY90" fmla="*/ 0 h 328468"/>
                <a:gd name="connsiteX91" fmla="*/ 317452 w 317452"/>
                <a:gd name="connsiteY91" fmla="*/ 39688 h 328468"/>
                <a:gd name="connsiteX92" fmla="*/ 276970 w 317452"/>
                <a:gd name="connsiteY92" fmla="*/ 79376 h 328468"/>
                <a:gd name="connsiteX93" fmla="*/ 236488 w 317452"/>
                <a:gd name="connsiteY93" fmla="*/ 39688 h 328468"/>
                <a:gd name="connsiteX94" fmla="*/ 276970 w 317452"/>
                <a:gd name="connsiteY94" fmla="*/ 0 h 3284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</a:cxnLst>
              <a:rect l="l" t="t" r="r" b="b"/>
              <a:pathLst>
                <a:path w="317452" h="328468">
                  <a:moveTo>
                    <a:pt x="94055" y="135965"/>
                  </a:moveTo>
                  <a:lnTo>
                    <a:pt x="94407" y="136055"/>
                  </a:lnTo>
                  <a:cubicBezTo>
                    <a:pt x="100360" y="148902"/>
                    <a:pt x="103337" y="155325"/>
                    <a:pt x="104825" y="158537"/>
                  </a:cubicBezTo>
                  <a:lnTo>
                    <a:pt x="106109" y="161308"/>
                  </a:lnTo>
                  <a:lnTo>
                    <a:pt x="98162" y="160053"/>
                  </a:lnTo>
                  <a:cubicBezTo>
                    <a:pt x="98162" y="160053"/>
                    <a:pt x="96849" y="160053"/>
                    <a:pt x="96849" y="160053"/>
                  </a:cubicBezTo>
                  <a:cubicBezTo>
                    <a:pt x="90285" y="154777"/>
                    <a:pt x="87660" y="144225"/>
                    <a:pt x="92911" y="137630"/>
                  </a:cubicBezTo>
                  <a:cubicBezTo>
                    <a:pt x="92911" y="137630"/>
                    <a:pt x="92911" y="137630"/>
                    <a:pt x="93506" y="136765"/>
                  </a:cubicBezTo>
                  <a:close/>
                  <a:moveTo>
                    <a:pt x="39496" y="115887"/>
                  </a:moveTo>
                  <a:cubicBezTo>
                    <a:pt x="39496" y="115887"/>
                    <a:pt x="39496" y="115887"/>
                    <a:pt x="51437" y="165488"/>
                  </a:cubicBezTo>
                  <a:cubicBezTo>
                    <a:pt x="51437" y="165488"/>
                    <a:pt x="51437" y="165488"/>
                    <a:pt x="48784" y="166793"/>
                  </a:cubicBezTo>
                  <a:cubicBezTo>
                    <a:pt x="47457" y="166793"/>
                    <a:pt x="47457" y="169403"/>
                    <a:pt x="47457" y="170709"/>
                  </a:cubicBezTo>
                  <a:cubicBezTo>
                    <a:pt x="47457" y="170709"/>
                    <a:pt x="47457" y="170709"/>
                    <a:pt x="48784" y="173319"/>
                  </a:cubicBezTo>
                  <a:cubicBezTo>
                    <a:pt x="50111" y="175930"/>
                    <a:pt x="51437" y="175930"/>
                    <a:pt x="52764" y="175930"/>
                  </a:cubicBezTo>
                  <a:lnTo>
                    <a:pt x="55418" y="174625"/>
                  </a:lnTo>
                  <a:cubicBezTo>
                    <a:pt x="55418" y="174625"/>
                    <a:pt x="55418" y="174625"/>
                    <a:pt x="87263" y="216393"/>
                  </a:cubicBezTo>
                  <a:cubicBezTo>
                    <a:pt x="87263" y="216393"/>
                    <a:pt x="87263" y="216393"/>
                    <a:pt x="55418" y="230752"/>
                  </a:cubicBezTo>
                  <a:cubicBezTo>
                    <a:pt x="48784" y="233362"/>
                    <a:pt x="40823" y="230752"/>
                    <a:pt x="38169" y="224225"/>
                  </a:cubicBezTo>
                  <a:cubicBezTo>
                    <a:pt x="38169" y="224225"/>
                    <a:pt x="38169" y="224225"/>
                    <a:pt x="1017" y="147214"/>
                  </a:cubicBezTo>
                  <a:cubicBezTo>
                    <a:pt x="-1637" y="140687"/>
                    <a:pt x="1017" y="132856"/>
                    <a:pt x="7651" y="128940"/>
                  </a:cubicBezTo>
                  <a:cubicBezTo>
                    <a:pt x="7651" y="128940"/>
                    <a:pt x="7651" y="128940"/>
                    <a:pt x="39496" y="115887"/>
                  </a:cubicBezTo>
                  <a:close/>
                  <a:moveTo>
                    <a:pt x="63900" y="106627"/>
                  </a:moveTo>
                  <a:cubicBezTo>
                    <a:pt x="67524" y="108102"/>
                    <a:pt x="70489" y="111051"/>
                    <a:pt x="71807" y="114982"/>
                  </a:cubicBezTo>
                  <a:cubicBezTo>
                    <a:pt x="71807" y="114982"/>
                    <a:pt x="71807" y="114982"/>
                    <a:pt x="81033" y="133331"/>
                  </a:cubicBezTo>
                  <a:cubicBezTo>
                    <a:pt x="81033" y="133331"/>
                    <a:pt x="81033" y="133331"/>
                    <a:pt x="87623" y="130710"/>
                  </a:cubicBezTo>
                  <a:lnTo>
                    <a:pt x="95803" y="133422"/>
                  </a:lnTo>
                  <a:lnTo>
                    <a:pt x="94055" y="135965"/>
                  </a:lnTo>
                  <a:lnTo>
                    <a:pt x="89115" y="134702"/>
                  </a:lnTo>
                  <a:cubicBezTo>
                    <a:pt x="89115" y="134702"/>
                    <a:pt x="89115" y="134702"/>
                    <a:pt x="83823" y="137407"/>
                  </a:cubicBezTo>
                  <a:cubicBezTo>
                    <a:pt x="83823" y="137407"/>
                    <a:pt x="82500" y="137407"/>
                    <a:pt x="82500" y="137407"/>
                  </a:cubicBezTo>
                  <a:cubicBezTo>
                    <a:pt x="82500" y="137407"/>
                    <a:pt x="82500" y="137407"/>
                    <a:pt x="97053" y="169863"/>
                  </a:cubicBezTo>
                  <a:cubicBezTo>
                    <a:pt x="97053" y="169863"/>
                    <a:pt x="97053" y="169863"/>
                    <a:pt x="98375" y="169863"/>
                  </a:cubicBezTo>
                  <a:lnTo>
                    <a:pt x="103667" y="167158"/>
                  </a:lnTo>
                  <a:cubicBezTo>
                    <a:pt x="106313" y="165806"/>
                    <a:pt x="106313" y="163101"/>
                    <a:pt x="106313" y="161749"/>
                  </a:cubicBezTo>
                  <a:lnTo>
                    <a:pt x="106109" y="161308"/>
                  </a:lnTo>
                  <a:lnTo>
                    <a:pt x="109648" y="161866"/>
                  </a:lnTo>
                  <a:lnTo>
                    <a:pt x="110272" y="161402"/>
                  </a:lnTo>
                  <a:lnTo>
                    <a:pt x="110522" y="164622"/>
                  </a:lnTo>
                  <a:cubicBezTo>
                    <a:pt x="109698" y="166752"/>
                    <a:pt x="108051" y="168718"/>
                    <a:pt x="106074" y="170028"/>
                  </a:cubicBezTo>
                  <a:cubicBezTo>
                    <a:pt x="106074" y="170028"/>
                    <a:pt x="106074" y="170028"/>
                    <a:pt x="99484" y="172650"/>
                  </a:cubicBezTo>
                  <a:cubicBezTo>
                    <a:pt x="99484" y="172650"/>
                    <a:pt x="99484" y="172650"/>
                    <a:pt x="107391" y="192309"/>
                  </a:cubicBezTo>
                  <a:cubicBezTo>
                    <a:pt x="111345" y="198862"/>
                    <a:pt x="107391" y="208036"/>
                    <a:pt x="100802" y="211968"/>
                  </a:cubicBezTo>
                  <a:cubicBezTo>
                    <a:pt x="100802" y="211968"/>
                    <a:pt x="100802" y="211968"/>
                    <a:pt x="91576" y="215900"/>
                  </a:cubicBezTo>
                  <a:cubicBezTo>
                    <a:pt x="91576" y="215900"/>
                    <a:pt x="91576" y="215900"/>
                    <a:pt x="59946" y="172650"/>
                  </a:cubicBezTo>
                  <a:cubicBezTo>
                    <a:pt x="59946" y="172650"/>
                    <a:pt x="59946" y="172650"/>
                    <a:pt x="62582" y="171339"/>
                  </a:cubicBezTo>
                  <a:cubicBezTo>
                    <a:pt x="65218" y="170028"/>
                    <a:pt x="65218" y="167407"/>
                    <a:pt x="63900" y="166097"/>
                  </a:cubicBezTo>
                  <a:cubicBezTo>
                    <a:pt x="63900" y="166097"/>
                    <a:pt x="63900" y="166097"/>
                    <a:pt x="62582" y="163475"/>
                  </a:cubicBezTo>
                  <a:cubicBezTo>
                    <a:pt x="62582" y="162165"/>
                    <a:pt x="59946" y="160854"/>
                    <a:pt x="58628" y="162165"/>
                  </a:cubicBezTo>
                  <a:cubicBezTo>
                    <a:pt x="58628" y="162165"/>
                    <a:pt x="58628" y="162165"/>
                    <a:pt x="54674" y="163475"/>
                  </a:cubicBezTo>
                  <a:cubicBezTo>
                    <a:pt x="54674" y="163475"/>
                    <a:pt x="54674" y="163475"/>
                    <a:pt x="42813" y="111051"/>
                  </a:cubicBezTo>
                  <a:cubicBezTo>
                    <a:pt x="42813" y="111051"/>
                    <a:pt x="42813" y="111051"/>
                    <a:pt x="52038" y="107119"/>
                  </a:cubicBezTo>
                  <a:cubicBezTo>
                    <a:pt x="55992" y="105153"/>
                    <a:pt x="60275" y="105153"/>
                    <a:pt x="63900" y="106627"/>
                  </a:cubicBezTo>
                  <a:close/>
                  <a:moveTo>
                    <a:pt x="221560" y="67725"/>
                  </a:moveTo>
                  <a:cubicBezTo>
                    <a:pt x="226810" y="65087"/>
                    <a:pt x="234687" y="65087"/>
                    <a:pt x="239938" y="67725"/>
                  </a:cubicBezTo>
                  <a:cubicBezTo>
                    <a:pt x="247814" y="73001"/>
                    <a:pt x="250440" y="80915"/>
                    <a:pt x="249127" y="90147"/>
                  </a:cubicBezTo>
                  <a:cubicBezTo>
                    <a:pt x="249127" y="92785"/>
                    <a:pt x="249127" y="96742"/>
                    <a:pt x="249127" y="99380"/>
                  </a:cubicBezTo>
                  <a:cubicBezTo>
                    <a:pt x="249127" y="99380"/>
                    <a:pt x="249127" y="99380"/>
                    <a:pt x="259629" y="162691"/>
                  </a:cubicBezTo>
                  <a:cubicBezTo>
                    <a:pt x="259629" y="162691"/>
                    <a:pt x="259629" y="162691"/>
                    <a:pt x="300324" y="193027"/>
                  </a:cubicBezTo>
                  <a:cubicBezTo>
                    <a:pt x="308200" y="198303"/>
                    <a:pt x="309513" y="207536"/>
                    <a:pt x="304262" y="215450"/>
                  </a:cubicBezTo>
                  <a:cubicBezTo>
                    <a:pt x="299011" y="222045"/>
                    <a:pt x="289822" y="223363"/>
                    <a:pt x="283258" y="219407"/>
                  </a:cubicBezTo>
                  <a:cubicBezTo>
                    <a:pt x="283258" y="219407"/>
                    <a:pt x="281946" y="219407"/>
                    <a:pt x="281946" y="218088"/>
                  </a:cubicBezTo>
                  <a:cubicBezTo>
                    <a:pt x="281946" y="218088"/>
                    <a:pt x="281946" y="218088"/>
                    <a:pt x="236000" y="185113"/>
                  </a:cubicBezTo>
                  <a:cubicBezTo>
                    <a:pt x="232061" y="182475"/>
                    <a:pt x="230749" y="178518"/>
                    <a:pt x="229436" y="174562"/>
                  </a:cubicBezTo>
                  <a:cubicBezTo>
                    <a:pt x="229436" y="174562"/>
                    <a:pt x="229436" y="174562"/>
                    <a:pt x="224185" y="145544"/>
                  </a:cubicBezTo>
                  <a:cubicBezTo>
                    <a:pt x="224185" y="145544"/>
                    <a:pt x="224185" y="145544"/>
                    <a:pt x="196617" y="194346"/>
                  </a:cubicBezTo>
                  <a:cubicBezTo>
                    <a:pt x="196617" y="194346"/>
                    <a:pt x="196617" y="194346"/>
                    <a:pt x="229436" y="243148"/>
                  </a:cubicBezTo>
                  <a:cubicBezTo>
                    <a:pt x="234687" y="249743"/>
                    <a:pt x="234687" y="258976"/>
                    <a:pt x="230749" y="265571"/>
                  </a:cubicBezTo>
                  <a:cubicBezTo>
                    <a:pt x="230749" y="265571"/>
                    <a:pt x="230749" y="265571"/>
                    <a:pt x="195305" y="318329"/>
                  </a:cubicBezTo>
                  <a:cubicBezTo>
                    <a:pt x="188741" y="326243"/>
                    <a:pt x="178239" y="328881"/>
                    <a:pt x="169050" y="323605"/>
                  </a:cubicBezTo>
                  <a:cubicBezTo>
                    <a:pt x="169050" y="323605"/>
                    <a:pt x="169050" y="323605"/>
                    <a:pt x="167737" y="323605"/>
                  </a:cubicBezTo>
                  <a:cubicBezTo>
                    <a:pt x="159861" y="318329"/>
                    <a:pt x="157235" y="305140"/>
                    <a:pt x="162486" y="297226"/>
                  </a:cubicBezTo>
                  <a:cubicBezTo>
                    <a:pt x="162486" y="297226"/>
                    <a:pt x="162486" y="297226"/>
                    <a:pt x="191366" y="255019"/>
                  </a:cubicBezTo>
                  <a:cubicBezTo>
                    <a:pt x="191366" y="255019"/>
                    <a:pt x="191366" y="255019"/>
                    <a:pt x="167737" y="220726"/>
                  </a:cubicBezTo>
                  <a:cubicBezTo>
                    <a:pt x="167737" y="220726"/>
                    <a:pt x="167737" y="220726"/>
                    <a:pt x="70594" y="322286"/>
                  </a:cubicBezTo>
                  <a:cubicBezTo>
                    <a:pt x="65343" y="328881"/>
                    <a:pt x="54841" y="330200"/>
                    <a:pt x="46965" y="326243"/>
                  </a:cubicBezTo>
                  <a:cubicBezTo>
                    <a:pt x="45652" y="324924"/>
                    <a:pt x="44339" y="323605"/>
                    <a:pt x="44339" y="322286"/>
                  </a:cubicBezTo>
                  <a:cubicBezTo>
                    <a:pt x="36463" y="315691"/>
                    <a:pt x="36463" y="303821"/>
                    <a:pt x="43027" y="295907"/>
                  </a:cubicBezTo>
                  <a:cubicBezTo>
                    <a:pt x="43027" y="295907"/>
                    <a:pt x="43027" y="295907"/>
                    <a:pt x="144108" y="189070"/>
                  </a:cubicBezTo>
                  <a:cubicBezTo>
                    <a:pt x="144108" y="185113"/>
                    <a:pt x="145421" y="181156"/>
                    <a:pt x="148046" y="177200"/>
                  </a:cubicBezTo>
                  <a:cubicBezTo>
                    <a:pt x="148046" y="177200"/>
                    <a:pt x="148046" y="177200"/>
                    <a:pt x="190054" y="103337"/>
                  </a:cubicBezTo>
                  <a:cubicBezTo>
                    <a:pt x="190054" y="103337"/>
                    <a:pt x="190054" y="103337"/>
                    <a:pt x="151984" y="107294"/>
                  </a:cubicBezTo>
                  <a:cubicBezTo>
                    <a:pt x="151984" y="107294"/>
                    <a:pt x="151984" y="107294"/>
                    <a:pt x="119166" y="154777"/>
                  </a:cubicBezTo>
                  <a:lnTo>
                    <a:pt x="110272" y="161402"/>
                  </a:lnTo>
                  <a:lnTo>
                    <a:pt x="110027" y="158233"/>
                  </a:lnTo>
                  <a:cubicBezTo>
                    <a:pt x="99484" y="134642"/>
                    <a:pt x="99484" y="134642"/>
                    <a:pt x="99484" y="134642"/>
                  </a:cubicBezTo>
                  <a:lnTo>
                    <a:pt x="95803" y="133422"/>
                  </a:lnTo>
                  <a:lnTo>
                    <a:pt x="97670" y="130706"/>
                  </a:lnTo>
                  <a:cubicBezTo>
                    <a:pt x="102428" y="123781"/>
                    <a:pt x="111946" y="109932"/>
                    <a:pt x="130980" y="82234"/>
                  </a:cubicBezTo>
                  <a:cubicBezTo>
                    <a:pt x="133606" y="78277"/>
                    <a:pt x="137544" y="75639"/>
                    <a:pt x="141482" y="75639"/>
                  </a:cubicBezTo>
                  <a:cubicBezTo>
                    <a:pt x="141482" y="75639"/>
                    <a:pt x="141482" y="75639"/>
                    <a:pt x="221560" y="67725"/>
                  </a:cubicBezTo>
                  <a:close/>
                  <a:moveTo>
                    <a:pt x="276970" y="0"/>
                  </a:moveTo>
                  <a:cubicBezTo>
                    <a:pt x="299328" y="0"/>
                    <a:pt x="317452" y="17769"/>
                    <a:pt x="317452" y="39688"/>
                  </a:cubicBezTo>
                  <a:cubicBezTo>
                    <a:pt x="317452" y="61607"/>
                    <a:pt x="299328" y="79376"/>
                    <a:pt x="276970" y="79376"/>
                  </a:cubicBezTo>
                  <a:cubicBezTo>
                    <a:pt x="254612" y="79376"/>
                    <a:pt x="236488" y="61607"/>
                    <a:pt x="236488" y="39688"/>
                  </a:cubicBezTo>
                  <a:cubicBezTo>
                    <a:pt x="236488" y="17769"/>
                    <a:pt x="254612" y="0"/>
                    <a:pt x="27697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47" name="组合 46"/>
          <p:cNvGrpSpPr/>
          <p:nvPr/>
        </p:nvGrpSpPr>
        <p:grpSpPr>
          <a:xfrm flipH="1">
            <a:off x="5764159" y="2204400"/>
            <a:ext cx="674363" cy="674361"/>
            <a:chOff x="3795382" y="1803403"/>
            <a:chExt cx="642806" cy="642805"/>
          </a:xfrm>
        </p:grpSpPr>
        <p:sp>
          <p:nvSpPr>
            <p:cNvPr id="48" name="椭圆 47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49" name="椭圆 39"/>
            <p:cNvSpPr/>
            <p:nvPr/>
          </p:nvSpPr>
          <p:spPr>
            <a:xfrm>
              <a:off x="3926686" y="1932700"/>
              <a:ext cx="384214" cy="384212"/>
            </a:xfrm>
            <a:custGeom>
              <a:avLst/>
              <a:gdLst>
                <a:gd name="connsiteX0" fmla="*/ 199497 w 331788"/>
                <a:gd name="connsiteY0" fmla="*/ 265112 h 331787"/>
                <a:gd name="connsiteX1" fmla="*/ 209798 w 331788"/>
                <a:gd name="connsiteY1" fmla="*/ 279217 h 331787"/>
                <a:gd name="connsiteX2" fmla="*/ 238126 w 331788"/>
                <a:gd name="connsiteY2" fmla="*/ 315118 h 331787"/>
                <a:gd name="connsiteX3" fmla="*/ 166018 w 331788"/>
                <a:gd name="connsiteY3" fmla="*/ 331787 h 331787"/>
                <a:gd name="connsiteX4" fmla="*/ 122238 w 331788"/>
                <a:gd name="connsiteY4" fmla="*/ 325376 h 331787"/>
                <a:gd name="connsiteX5" fmla="*/ 199497 w 331788"/>
                <a:gd name="connsiteY5" fmla="*/ 265112 h 331787"/>
                <a:gd name="connsiteX6" fmla="*/ 190500 w 331788"/>
                <a:gd name="connsiteY6" fmla="*/ 228600 h 331787"/>
                <a:gd name="connsiteX7" fmla="*/ 201490 w 331788"/>
                <a:gd name="connsiteY7" fmla="*/ 228600 h 331787"/>
                <a:gd name="connsiteX8" fmla="*/ 206375 w 331788"/>
                <a:gd name="connsiteY8" fmla="*/ 236394 h 331787"/>
                <a:gd name="connsiteX9" fmla="*/ 200269 w 331788"/>
                <a:gd name="connsiteY9" fmla="*/ 242888 h 331787"/>
                <a:gd name="connsiteX10" fmla="*/ 190500 w 331788"/>
                <a:gd name="connsiteY10" fmla="*/ 228600 h 331787"/>
                <a:gd name="connsiteX11" fmla="*/ 146452 w 331788"/>
                <a:gd name="connsiteY11" fmla="*/ 228600 h 331787"/>
                <a:gd name="connsiteX12" fmla="*/ 164590 w 331788"/>
                <a:gd name="connsiteY12" fmla="*/ 229897 h 331787"/>
                <a:gd name="connsiteX13" fmla="*/ 165885 w 331788"/>
                <a:gd name="connsiteY13" fmla="*/ 229897 h 331787"/>
                <a:gd name="connsiteX14" fmla="*/ 173659 w 331788"/>
                <a:gd name="connsiteY14" fmla="*/ 229897 h 331787"/>
                <a:gd name="connsiteX15" fmla="*/ 190501 w 331788"/>
                <a:gd name="connsiteY15" fmla="*/ 253240 h 331787"/>
                <a:gd name="connsiteX16" fmla="*/ 103699 w 331788"/>
                <a:gd name="connsiteY16" fmla="*/ 320675 h 331787"/>
                <a:gd name="connsiteX17" fmla="*/ 77788 w 331788"/>
                <a:gd name="connsiteY17" fmla="*/ 306410 h 331787"/>
                <a:gd name="connsiteX18" fmla="*/ 112768 w 331788"/>
                <a:gd name="connsiteY18" fmla="*/ 244162 h 331787"/>
                <a:gd name="connsiteX19" fmla="*/ 121837 w 331788"/>
                <a:gd name="connsiteY19" fmla="*/ 245459 h 331787"/>
                <a:gd name="connsiteX20" fmla="*/ 146452 w 331788"/>
                <a:gd name="connsiteY20" fmla="*/ 228600 h 331787"/>
                <a:gd name="connsiteX21" fmla="*/ 323851 w 331788"/>
                <a:gd name="connsiteY21" fmla="*/ 217487 h 331787"/>
                <a:gd name="connsiteX22" fmla="*/ 249631 w 331788"/>
                <a:gd name="connsiteY22" fmla="*/ 307975 h 331787"/>
                <a:gd name="connsiteX23" fmla="*/ 207963 w 331788"/>
                <a:gd name="connsiteY23" fmla="*/ 253682 h 331787"/>
                <a:gd name="connsiteX24" fmla="*/ 218380 w 331788"/>
                <a:gd name="connsiteY24" fmla="*/ 243341 h 331787"/>
                <a:gd name="connsiteX25" fmla="*/ 227495 w 331788"/>
                <a:gd name="connsiteY25" fmla="*/ 244634 h 331787"/>
                <a:gd name="connsiteX26" fmla="*/ 253537 w 331788"/>
                <a:gd name="connsiteY26" fmla="*/ 225243 h 331787"/>
                <a:gd name="connsiteX27" fmla="*/ 323851 w 331788"/>
                <a:gd name="connsiteY27" fmla="*/ 217487 h 331787"/>
                <a:gd name="connsiteX28" fmla="*/ 3175 w 331788"/>
                <a:gd name="connsiteY28" fmla="*/ 196850 h 331787"/>
                <a:gd name="connsiteX29" fmla="*/ 93642 w 331788"/>
                <a:gd name="connsiteY29" fmla="*/ 222902 h 331787"/>
                <a:gd name="connsiteX30" fmla="*/ 100013 w 331788"/>
                <a:gd name="connsiteY30" fmla="*/ 235927 h 331787"/>
                <a:gd name="connsiteX31" fmla="*/ 65610 w 331788"/>
                <a:gd name="connsiteY31" fmla="*/ 298450 h 331787"/>
                <a:gd name="connsiteX32" fmla="*/ 3175 w 331788"/>
                <a:gd name="connsiteY32" fmla="*/ 196850 h 331787"/>
                <a:gd name="connsiteX33" fmla="*/ 146517 w 331788"/>
                <a:gd name="connsiteY33" fmla="*/ 192087 h 331787"/>
                <a:gd name="connsiteX34" fmla="*/ 163513 w 331788"/>
                <a:gd name="connsiteY34" fmla="*/ 215900 h 331787"/>
                <a:gd name="connsiteX35" fmla="*/ 147825 w 331788"/>
                <a:gd name="connsiteY35" fmla="*/ 214577 h 331787"/>
                <a:gd name="connsiteX36" fmla="*/ 141288 w 331788"/>
                <a:gd name="connsiteY36" fmla="*/ 200025 h 331787"/>
                <a:gd name="connsiteX37" fmla="*/ 146517 w 331788"/>
                <a:gd name="connsiteY37" fmla="*/ 192087 h 331787"/>
                <a:gd name="connsiteX38" fmla="*/ 277877 w 331788"/>
                <a:gd name="connsiteY38" fmla="*/ 160337 h 331787"/>
                <a:gd name="connsiteX39" fmla="*/ 314326 w 331788"/>
                <a:gd name="connsiteY39" fmla="*/ 204624 h 331787"/>
                <a:gd name="connsiteX40" fmla="*/ 253143 w 331788"/>
                <a:gd name="connsiteY40" fmla="*/ 211137 h 331787"/>
                <a:gd name="connsiteX41" fmla="*/ 249238 w 331788"/>
                <a:gd name="connsiteY41" fmla="*/ 203322 h 331787"/>
                <a:gd name="connsiteX42" fmla="*/ 277877 w 331788"/>
                <a:gd name="connsiteY42" fmla="*/ 160337 h 331787"/>
                <a:gd name="connsiteX43" fmla="*/ 290513 w 331788"/>
                <a:gd name="connsiteY43" fmla="*/ 153987 h 331787"/>
                <a:gd name="connsiteX44" fmla="*/ 331788 w 331788"/>
                <a:gd name="connsiteY44" fmla="*/ 167061 h 331787"/>
                <a:gd name="connsiteX45" fmla="*/ 329125 w 331788"/>
                <a:gd name="connsiteY45" fmla="*/ 198437 h 331787"/>
                <a:gd name="connsiteX46" fmla="*/ 290513 w 331788"/>
                <a:gd name="connsiteY46" fmla="*/ 153987 h 331787"/>
                <a:gd name="connsiteX47" fmla="*/ 113341 w 331788"/>
                <a:gd name="connsiteY47" fmla="*/ 139700 h 331787"/>
                <a:gd name="connsiteX48" fmla="*/ 130085 w 331788"/>
                <a:gd name="connsiteY48" fmla="*/ 169324 h 331787"/>
                <a:gd name="connsiteX49" fmla="*/ 136525 w 331788"/>
                <a:gd name="connsiteY49" fmla="*/ 178340 h 331787"/>
                <a:gd name="connsiteX50" fmla="*/ 128797 w 331788"/>
                <a:gd name="connsiteY50" fmla="*/ 191219 h 331787"/>
                <a:gd name="connsiteX51" fmla="*/ 121069 w 331788"/>
                <a:gd name="connsiteY51" fmla="*/ 189932 h 331787"/>
                <a:gd name="connsiteX52" fmla="*/ 95310 w 331788"/>
                <a:gd name="connsiteY52" fmla="*/ 207963 h 331787"/>
                <a:gd name="connsiteX53" fmla="*/ 1288 w 331788"/>
                <a:gd name="connsiteY53" fmla="*/ 179628 h 331787"/>
                <a:gd name="connsiteX54" fmla="*/ 0 w 331788"/>
                <a:gd name="connsiteY54" fmla="*/ 165460 h 331787"/>
                <a:gd name="connsiteX55" fmla="*/ 1288 w 331788"/>
                <a:gd name="connsiteY55" fmla="*/ 151292 h 331787"/>
                <a:gd name="connsiteX56" fmla="*/ 113341 w 331788"/>
                <a:gd name="connsiteY56" fmla="*/ 139700 h 331787"/>
                <a:gd name="connsiteX57" fmla="*/ 186315 w 331788"/>
                <a:gd name="connsiteY57" fmla="*/ 138112 h 331787"/>
                <a:gd name="connsiteX58" fmla="*/ 268288 w 331788"/>
                <a:gd name="connsiteY58" fmla="*/ 149780 h 331787"/>
                <a:gd name="connsiteX59" fmla="*/ 238829 w 331788"/>
                <a:gd name="connsiteY59" fmla="*/ 193860 h 331787"/>
                <a:gd name="connsiteX60" fmla="*/ 227301 w 331788"/>
                <a:gd name="connsiteY60" fmla="*/ 191267 h 331787"/>
                <a:gd name="connsiteX61" fmla="*/ 200404 w 331788"/>
                <a:gd name="connsiteY61" fmla="*/ 214604 h 331787"/>
                <a:gd name="connsiteX62" fmla="*/ 179911 w 331788"/>
                <a:gd name="connsiteY62" fmla="*/ 215900 h 331787"/>
                <a:gd name="connsiteX63" fmla="*/ 155575 w 331788"/>
                <a:gd name="connsiteY63" fmla="*/ 179599 h 331787"/>
                <a:gd name="connsiteX64" fmla="*/ 173507 w 331788"/>
                <a:gd name="connsiteY64" fmla="*/ 154966 h 331787"/>
                <a:gd name="connsiteX65" fmla="*/ 186315 w 331788"/>
                <a:gd name="connsiteY65" fmla="*/ 138112 h 331787"/>
                <a:gd name="connsiteX66" fmla="*/ 168276 w 331788"/>
                <a:gd name="connsiteY66" fmla="*/ 138112 h 331787"/>
                <a:gd name="connsiteX67" fmla="*/ 161661 w 331788"/>
                <a:gd name="connsiteY67" fmla="*/ 145566 h 331787"/>
                <a:gd name="connsiteX68" fmla="*/ 145786 w 331788"/>
                <a:gd name="connsiteY68" fmla="*/ 166687 h 331787"/>
                <a:gd name="connsiteX69" fmla="*/ 141817 w 331788"/>
                <a:gd name="connsiteY69" fmla="*/ 161718 h 331787"/>
                <a:gd name="connsiteX70" fmla="*/ 128588 w 331788"/>
                <a:gd name="connsiteY70" fmla="*/ 139354 h 331787"/>
                <a:gd name="connsiteX71" fmla="*/ 168276 w 331788"/>
                <a:gd name="connsiteY71" fmla="*/ 138112 h 331787"/>
                <a:gd name="connsiteX72" fmla="*/ 220028 w 331788"/>
                <a:gd name="connsiteY72" fmla="*/ 103187 h 331787"/>
                <a:gd name="connsiteX73" fmla="*/ 232728 w 331788"/>
                <a:gd name="connsiteY73" fmla="*/ 105784 h 331787"/>
                <a:gd name="connsiteX74" fmla="*/ 237808 w 331788"/>
                <a:gd name="connsiteY74" fmla="*/ 105784 h 331787"/>
                <a:gd name="connsiteX75" fmla="*/ 246698 w 331788"/>
                <a:gd name="connsiteY75" fmla="*/ 118773 h 331787"/>
                <a:gd name="connsiteX76" fmla="*/ 255588 w 331788"/>
                <a:gd name="connsiteY76" fmla="*/ 131762 h 331787"/>
                <a:gd name="connsiteX77" fmla="*/ 198438 w 331788"/>
                <a:gd name="connsiteY77" fmla="*/ 125267 h 331787"/>
                <a:gd name="connsiteX78" fmla="*/ 220028 w 331788"/>
                <a:gd name="connsiteY78" fmla="*/ 103187 h 331787"/>
                <a:gd name="connsiteX79" fmla="*/ 317236 w 331788"/>
                <a:gd name="connsiteY79" fmla="*/ 98425 h 331787"/>
                <a:gd name="connsiteX80" fmla="*/ 331788 w 331788"/>
                <a:gd name="connsiteY80" fmla="*/ 152400 h 331787"/>
                <a:gd name="connsiteX81" fmla="*/ 292100 w 331788"/>
                <a:gd name="connsiteY81" fmla="*/ 140552 h 331787"/>
                <a:gd name="connsiteX82" fmla="*/ 317236 w 331788"/>
                <a:gd name="connsiteY82" fmla="*/ 98425 h 331787"/>
                <a:gd name="connsiteX83" fmla="*/ 286068 w 331788"/>
                <a:gd name="connsiteY83" fmla="*/ 52387 h 331787"/>
                <a:gd name="connsiteX84" fmla="*/ 309563 w 331788"/>
                <a:gd name="connsiteY84" fmla="*/ 84748 h 331787"/>
                <a:gd name="connsiteX85" fmla="*/ 278236 w 331788"/>
                <a:gd name="connsiteY85" fmla="*/ 136525 h 331787"/>
                <a:gd name="connsiteX86" fmla="*/ 276931 w 331788"/>
                <a:gd name="connsiteY86" fmla="*/ 136525 h 331787"/>
                <a:gd name="connsiteX87" fmla="*/ 258657 w 331788"/>
                <a:gd name="connsiteY87" fmla="*/ 110636 h 331787"/>
                <a:gd name="connsiteX88" fmla="*/ 250825 w 331788"/>
                <a:gd name="connsiteY88" fmla="*/ 98986 h 331787"/>
                <a:gd name="connsiteX89" fmla="*/ 259962 w 331788"/>
                <a:gd name="connsiteY89" fmla="*/ 78275 h 331787"/>
                <a:gd name="connsiteX90" fmla="*/ 258657 w 331788"/>
                <a:gd name="connsiteY90" fmla="*/ 70509 h 331787"/>
                <a:gd name="connsiteX91" fmla="*/ 286068 w 331788"/>
                <a:gd name="connsiteY91" fmla="*/ 52387 h 331787"/>
                <a:gd name="connsiteX92" fmla="*/ 73025 w 331788"/>
                <a:gd name="connsiteY92" fmla="*/ 28575 h 331787"/>
                <a:gd name="connsiteX93" fmla="*/ 107950 w 331788"/>
                <a:gd name="connsiteY93" fmla="*/ 126377 h 331787"/>
                <a:gd name="connsiteX94" fmla="*/ 3175 w 331788"/>
                <a:gd name="connsiteY94" fmla="*/ 138113 h 331787"/>
                <a:gd name="connsiteX95" fmla="*/ 73025 w 331788"/>
                <a:gd name="connsiteY95" fmla="*/ 28575 h 331787"/>
                <a:gd name="connsiteX96" fmla="*/ 203200 w 331788"/>
                <a:gd name="connsiteY96" fmla="*/ 4762 h 331787"/>
                <a:gd name="connsiteX97" fmla="*/ 274638 w 331788"/>
                <a:gd name="connsiteY97" fmla="*/ 41817 h 331787"/>
                <a:gd name="connsiteX98" fmla="*/ 251258 w 331788"/>
                <a:gd name="connsiteY98" fmla="*/ 57150 h 331787"/>
                <a:gd name="connsiteX99" fmla="*/ 233074 w 331788"/>
                <a:gd name="connsiteY99" fmla="*/ 50761 h 331787"/>
                <a:gd name="connsiteX100" fmla="*/ 225281 w 331788"/>
                <a:gd name="connsiteY100" fmla="*/ 52039 h 331787"/>
                <a:gd name="connsiteX101" fmla="*/ 203200 w 331788"/>
                <a:gd name="connsiteY101" fmla="*/ 4762 h 331787"/>
                <a:gd name="connsiteX102" fmla="*/ 165260 w 331788"/>
                <a:gd name="connsiteY102" fmla="*/ 0 h 331787"/>
                <a:gd name="connsiteX103" fmla="*/ 185786 w 331788"/>
                <a:gd name="connsiteY103" fmla="*/ 1290 h 331787"/>
                <a:gd name="connsiteX104" fmla="*/ 212725 w 331788"/>
                <a:gd name="connsiteY104" fmla="*/ 59333 h 331787"/>
                <a:gd name="connsiteX105" fmla="*/ 205028 w 331788"/>
                <a:gd name="connsiteY105" fmla="*/ 77390 h 331787"/>
                <a:gd name="connsiteX106" fmla="*/ 208876 w 331788"/>
                <a:gd name="connsiteY106" fmla="*/ 91579 h 331787"/>
                <a:gd name="connsiteX107" fmla="*/ 179371 w 331788"/>
                <a:gd name="connsiteY107" fmla="*/ 122535 h 331787"/>
                <a:gd name="connsiteX108" fmla="*/ 176806 w 331788"/>
                <a:gd name="connsiteY108" fmla="*/ 122535 h 331787"/>
                <a:gd name="connsiteX109" fmla="*/ 122927 w 331788"/>
                <a:gd name="connsiteY109" fmla="*/ 123825 h 331787"/>
                <a:gd name="connsiteX110" fmla="*/ 85725 w 331788"/>
                <a:gd name="connsiteY110" fmla="*/ 20637 h 331787"/>
                <a:gd name="connsiteX111" fmla="*/ 165260 w 331788"/>
                <a:gd name="connsiteY111" fmla="*/ 0 h 3317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</a:cxnLst>
              <a:rect l="l" t="t" r="r" b="b"/>
              <a:pathLst>
                <a:path w="331788" h="331787">
                  <a:moveTo>
                    <a:pt x="199497" y="265112"/>
                  </a:moveTo>
                  <a:cubicBezTo>
                    <a:pt x="203360" y="270241"/>
                    <a:pt x="205935" y="274088"/>
                    <a:pt x="209798" y="279217"/>
                  </a:cubicBezTo>
                  <a:cubicBezTo>
                    <a:pt x="222674" y="295885"/>
                    <a:pt x="231688" y="307425"/>
                    <a:pt x="238126" y="315118"/>
                  </a:cubicBezTo>
                  <a:cubicBezTo>
                    <a:pt x="216236" y="325376"/>
                    <a:pt x="191771" y="331787"/>
                    <a:pt x="166018" y="331787"/>
                  </a:cubicBezTo>
                  <a:cubicBezTo>
                    <a:pt x="150566" y="331787"/>
                    <a:pt x="136402" y="329223"/>
                    <a:pt x="122238" y="325376"/>
                  </a:cubicBezTo>
                  <a:cubicBezTo>
                    <a:pt x="141553" y="312554"/>
                    <a:pt x="169881" y="293321"/>
                    <a:pt x="199497" y="265112"/>
                  </a:cubicBezTo>
                  <a:close/>
                  <a:moveTo>
                    <a:pt x="190500" y="228600"/>
                  </a:moveTo>
                  <a:cubicBezTo>
                    <a:pt x="194163" y="228600"/>
                    <a:pt x="197827" y="228600"/>
                    <a:pt x="201490" y="228600"/>
                  </a:cubicBezTo>
                  <a:cubicBezTo>
                    <a:pt x="202712" y="231198"/>
                    <a:pt x="203933" y="233796"/>
                    <a:pt x="206375" y="236394"/>
                  </a:cubicBezTo>
                  <a:cubicBezTo>
                    <a:pt x="203933" y="237693"/>
                    <a:pt x="201490" y="240290"/>
                    <a:pt x="200269" y="242888"/>
                  </a:cubicBezTo>
                  <a:cubicBezTo>
                    <a:pt x="196606" y="237693"/>
                    <a:pt x="194163" y="233796"/>
                    <a:pt x="190500" y="228600"/>
                  </a:cubicBezTo>
                  <a:close/>
                  <a:moveTo>
                    <a:pt x="146452" y="228600"/>
                  </a:moveTo>
                  <a:cubicBezTo>
                    <a:pt x="152930" y="228600"/>
                    <a:pt x="159408" y="229897"/>
                    <a:pt x="164590" y="229897"/>
                  </a:cubicBezTo>
                  <a:cubicBezTo>
                    <a:pt x="164590" y="229897"/>
                    <a:pt x="164590" y="229897"/>
                    <a:pt x="165885" y="229897"/>
                  </a:cubicBezTo>
                  <a:cubicBezTo>
                    <a:pt x="168477" y="229897"/>
                    <a:pt x="171068" y="229897"/>
                    <a:pt x="173659" y="229897"/>
                  </a:cubicBezTo>
                  <a:cubicBezTo>
                    <a:pt x="178841" y="237678"/>
                    <a:pt x="185319" y="245459"/>
                    <a:pt x="190501" y="253240"/>
                  </a:cubicBezTo>
                  <a:cubicBezTo>
                    <a:pt x="156817" y="286958"/>
                    <a:pt x="123132" y="309004"/>
                    <a:pt x="103699" y="320675"/>
                  </a:cubicBezTo>
                  <a:cubicBezTo>
                    <a:pt x="94630" y="316785"/>
                    <a:pt x="85561" y="311597"/>
                    <a:pt x="77788" y="306410"/>
                  </a:cubicBezTo>
                  <a:cubicBezTo>
                    <a:pt x="84266" y="293442"/>
                    <a:pt x="97221" y="271396"/>
                    <a:pt x="112768" y="244162"/>
                  </a:cubicBezTo>
                  <a:cubicBezTo>
                    <a:pt x="115359" y="245459"/>
                    <a:pt x="117950" y="245459"/>
                    <a:pt x="121837" y="245459"/>
                  </a:cubicBezTo>
                  <a:cubicBezTo>
                    <a:pt x="132201" y="245459"/>
                    <a:pt x="142566" y="238975"/>
                    <a:pt x="146452" y="228600"/>
                  </a:cubicBezTo>
                  <a:close/>
                  <a:moveTo>
                    <a:pt x="323851" y="217487"/>
                  </a:moveTo>
                  <a:cubicBezTo>
                    <a:pt x="310830" y="256268"/>
                    <a:pt x="284788" y="287292"/>
                    <a:pt x="249631" y="307975"/>
                  </a:cubicBezTo>
                  <a:cubicBezTo>
                    <a:pt x="240516" y="295048"/>
                    <a:pt x="224890" y="275658"/>
                    <a:pt x="207963" y="253682"/>
                  </a:cubicBezTo>
                  <a:cubicBezTo>
                    <a:pt x="211869" y="249804"/>
                    <a:pt x="214474" y="247219"/>
                    <a:pt x="218380" y="243341"/>
                  </a:cubicBezTo>
                  <a:cubicBezTo>
                    <a:pt x="220984" y="244634"/>
                    <a:pt x="223588" y="244634"/>
                    <a:pt x="227495" y="244634"/>
                  </a:cubicBezTo>
                  <a:cubicBezTo>
                    <a:pt x="239214" y="244634"/>
                    <a:pt x="250933" y="236878"/>
                    <a:pt x="253537" y="225243"/>
                  </a:cubicBezTo>
                  <a:cubicBezTo>
                    <a:pt x="280881" y="222658"/>
                    <a:pt x="304319" y="220073"/>
                    <a:pt x="323851" y="217487"/>
                  </a:cubicBezTo>
                  <a:close/>
                  <a:moveTo>
                    <a:pt x="3175" y="196850"/>
                  </a:moveTo>
                  <a:cubicBezTo>
                    <a:pt x="23562" y="204666"/>
                    <a:pt x="55417" y="215086"/>
                    <a:pt x="93642" y="222902"/>
                  </a:cubicBezTo>
                  <a:cubicBezTo>
                    <a:pt x="94916" y="228112"/>
                    <a:pt x="96190" y="232019"/>
                    <a:pt x="100013" y="235927"/>
                  </a:cubicBezTo>
                  <a:cubicBezTo>
                    <a:pt x="84723" y="261978"/>
                    <a:pt x="71981" y="284122"/>
                    <a:pt x="65610" y="298450"/>
                  </a:cubicBezTo>
                  <a:cubicBezTo>
                    <a:pt x="33755" y="273702"/>
                    <a:pt x="10820" y="237230"/>
                    <a:pt x="3175" y="196850"/>
                  </a:cubicBezTo>
                  <a:close/>
                  <a:moveTo>
                    <a:pt x="146517" y="192087"/>
                  </a:moveTo>
                  <a:cubicBezTo>
                    <a:pt x="151747" y="200025"/>
                    <a:pt x="156976" y="207963"/>
                    <a:pt x="163513" y="215900"/>
                  </a:cubicBezTo>
                  <a:cubicBezTo>
                    <a:pt x="158284" y="215900"/>
                    <a:pt x="153054" y="214577"/>
                    <a:pt x="147825" y="214577"/>
                  </a:cubicBezTo>
                  <a:cubicBezTo>
                    <a:pt x="147825" y="209286"/>
                    <a:pt x="145210" y="203994"/>
                    <a:pt x="141288" y="200025"/>
                  </a:cubicBezTo>
                  <a:cubicBezTo>
                    <a:pt x="142595" y="197379"/>
                    <a:pt x="145210" y="194733"/>
                    <a:pt x="146517" y="192087"/>
                  </a:cubicBezTo>
                  <a:close/>
                  <a:moveTo>
                    <a:pt x="277877" y="160337"/>
                  </a:moveTo>
                  <a:cubicBezTo>
                    <a:pt x="290894" y="175968"/>
                    <a:pt x="302610" y="190296"/>
                    <a:pt x="314326" y="204624"/>
                  </a:cubicBezTo>
                  <a:cubicBezTo>
                    <a:pt x="297403" y="205927"/>
                    <a:pt x="276575" y="208532"/>
                    <a:pt x="253143" y="211137"/>
                  </a:cubicBezTo>
                  <a:cubicBezTo>
                    <a:pt x="251842" y="207230"/>
                    <a:pt x="251842" y="204624"/>
                    <a:pt x="249238" y="203322"/>
                  </a:cubicBezTo>
                  <a:cubicBezTo>
                    <a:pt x="259652" y="188994"/>
                    <a:pt x="270066" y="174665"/>
                    <a:pt x="277877" y="160337"/>
                  </a:cubicBezTo>
                  <a:close/>
                  <a:moveTo>
                    <a:pt x="290513" y="153987"/>
                  </a:moveTo>
                  <a:cubicBezTo>
                    <a:pt x="306490" y="159216"/>
                    <a:pt x="321136" y="163139"/>
                    <a:pt x="331788" y="167061"/>
                  </a:cubicBezTo>
                  <a:cubicBezTo>
                    <a:pt x="331788" y="178827"/>
                    <a:pt x="330457" y="187978"/>
                    <a:pt x="329125" y="198437"/>
                  </a:cubicBezTo>
                  <a:cubicBezTo>
                    <a:pt x="317142" y="185364"/>
                    <a:pt x="303828" y="170983"/>
                    <a:pt x="290513" y="153987"/>
                  </a:cubicBezTo>
                  <a:close/>
                  <a:moveTo>
                    <a:pt x="113341" y="139700"/>
                  </a:moveTo>
                  <a:cubicBezTo>
                    <a:pt x="118493" y="150004"/>
                    <a:pt x="124933" y="160307"/>
                    <a:pt x="130085" y="169324"/>
                  </a:cubicBezTo>
                  <a:cubicBezTo>
                    <a:pt x="132661" y="171900"/>
                    <a:pt x="135237" y="175764"/>
                    <a:pt x="136525" y="178340"/>
                  </a:cubicBezTo>
                  <a:cubicBezTo>
                    <a:pt x="133949" y="183492"/>
                    <a:pt x="131373" y="187356"/>
                    <a:pt x="128797" y="191219"/>
                  </a:cubicBezTo>
                  <a:cubicBezTo>
                    <a:pt x="126221" y="189932"/>
                    <a:pt x="123645" y="189932"/>
                    <a:pt x="121069" y="189932"/>
                  </a:cubicBezTo>
                  <a:cubicBezTo>
                    <a:pt x="109478" y="189932"/>
                    <a:pt x="99174" y="197659"/>
                    <a:pt x="95310" y="207963"/>
                  </a:cubicBezTo>
                  <a:cubicBezTo>
                    <a:pt x="52807" y="200235"/>
                    <a:pt x="19320" y="187356"/>
                    <a:pt x="1288" y="179628"/>
                  </a:cubicBezTo>
                  <a:cubicBezTo>
                    <a:pt x="0" y="174476"/>
                    <a:pt x="0" y="170612"/>
                    <a:pt x="0" y="165460"/>
                  </a:cubicBezTo>
                  <a:cubicBezTo>
                    <a:pt x="0" y="160307"/>
                    <a:pt x="0" y="156444"/>
                    <a:pt x="1288" y="151292"/>
                  </a:cubicBezTo>
                  <a:cubicBezTo>
                    <a:pt x="23183" y="147428"/>
                    <a:pt x="64399" y="142276"/>
                    <a:pt x="113341" y="139700"/>
                  </a:cubicBezTo>
                  <a:close/>
                  <a:moveTo>
                    <a:pt x="186315" y="138112"/>
                  </a:moveTo>
                  <a:cubicBezTo>
                    <a:pt x="215774" y="139408"/>
                    <a:pt x="243952" y="143298"/>
                    <a:pt x="268288" y="149780"/>
                  </a:cubicBezTo>
                  <a:cubicBezTo>
                    <a:pt x="259322" y="164042"/>
                    <a:pt x="249076" y="179599"/>
                    <a:pt x="238829" y="193860"/>
                  </a:cubicBezTo>
                  <a:cubicBezTo>
                    <a:pt x="234986" y="192564"/>
                    <a:pt x="231144" y="191267"/>
                    <a:pt x="227301" y="191267"/>
                  </a:cubicBezTo>
                  <a:cubicBezTo>
                    <a:pt x="213212" y="191267"/>
                    <a:pt x="201685" y="201639"/>
                    <a:pt x="200404" y="214604"/>
                  </a:cubicBezTo>
                  <a:cubicBezTo>
                    <a:pt x="194000" y="214604"/>
                    <a:pt x="186315" y="214604"/>
                    <a:pt x="179911" y="215900"/>
                  </a:cubicBezTo>
                  <a:cubicBezTo>
                    <a:pt x="170945" y="202936"/>
                    <a:pt x="163260" y="191267"/>
                    <a:pt x="155575" y="179599"/>
                  </a:cubicBezTo>
                  <a:cubicBezTo>
                    <a:pt x="160698" y="171820"/>
                    <a:pt x="167102" y="162745"/>
                    <a:pt x="173507" y="154966"/>
                  </a:cubicBezTo>
                  <a:cubicBezTo>
                    <a:pt x="177349" y="148483"/>
                    <a:pt x="182472" y="143298"/>
                    <a:pt x="186315" y="138112"/>
                  </a:cubicBezTo>
                  <a:close/>
                  <a:moveTo>
                    <a:pt x="168276" y="138112"/>
                  </a:moveTo>
                  <a:cubicBezTo>
                    <a:pt x="165630" y="140597"/>
                    <a:pt x="164307" y="143081"/>
                    <a:pt x="161661" y="145566"/>
                  </a:cubicBezTo>
                  <a:cubicBezTo>
                    <a:pt x="156370" y="153020"/>
                    <a:pt x="151078" y="159232"/>
                    <a:pt x="145786" y="166687"/>
                  </a:cubicBezTo>
                  <a:cubicBezTo>
                    <a:pt x="144463" y="165445"/>
                    <a:pt x="143140" y="162960"/>
                    <a:pt x="141817" y="161718"/>
                  </a:cubicBezTo>
                  <a:cubicBezTo>
                    <a:pt x="137849" y="154263"/>
                    <a:pt x="132557" y="146808"/>
                    <a:pt x="128588" y="139354"/>
                  </a:cubicBezTo>
                  <a:cubicBezTo>
                    <a:pt x="141817" y="139354"/>
                    <a:pt x="155047" y="138112"/>
                    <a:pt x="168276" y="138112"/>
                  </a:cubicBezTo>
                  <a:close/>
                  <a:moveTo>
                    <a:pt x="220028" y="103187"/>
                  </a:moveTo>
                  <a:cubicBezTo>
                    <a:pt x="223838" y="104486"/>
                    <a:pt x="227648" y="105784"/>
                    <a:pt x="232728" y="105784"/>
                  </a:cubicBezTo>
                  <a:cubicBezTo>
                    <a:pt x="233998" y="105784"/>
                    <a:pt x="236538" y="105784"/>
                    <a:pt x="237808" y="105784"/>
                  </a:cubicBezTo>
                  <a:cubicBezTo>
                    <a:pt x="241618" y="109681"/>
                    <a:pt x="244158" y="114877"/>
                    <a:pt x="246698" y="118773"/>
                  </a:cubicBezTo>
                  <a:cubicBezTo>
                    <a:pt x="249238" y="122670"/>
                    <a:pt x="253048" y="127865"/>
                    <a:pt x="255588" y="131762"/>
                  </a:cubicBezTo>
                  <a:cubicBezTo>
                    <a:pt x="237808" y="129164"/>
                    <a:pt x="218758" y="126566"/>
                    <a:pt x="198438" y="125267"/>
                  </a:cubicBezTo>
                  <a:cubicBezTo>
                    <a:pt x="206058" y="117474"/>
                    <a:pt x="213678" y="109681"/>
                    <a:pt x="220028" y="103187"/>
                  </a:cubicBezTo>
                  <a:close/>
                  <a:moveTo>
                    <a:pt x="317236" y="98425"/>
                  </a:moveTo>
                  <a:cubicBezTo>
                    <a:pt x="325173" y="115539"/>
                    <a:pt x="329142" y="133969"/>
                    <a:pt x="331788" y="152400"/>
                  </a:cubicBezTo>
                  <a:cubicBezTo>
                    <a:pt x="319882" y="148450"/>
                    <a:pt x="306652" y="144501"/>
                    <a:pt x="292100" y="140552"/>
                  </a:cubicBezTo>
                  <a:cubicBezTo>
                    <a:pt x="301361" y="124754"/>
                    <a:pt x="310621" y="111589"/>
                    <a:pt x="317236" y="98425"/>
                  </a:cubicBezTo>
                  <a:close/>
                  <a:moveTo>
                    <a:pt x="286068" y="52387"/>
                  </a:moveTo>
                  <a:cubicBezTo>
                    <a:pt x="295205" y="61448"/>
                    <a:pt x="303037" y="71803"/>
                    <a:pt x="309563" y="84748"/>
                  </a:cubicBezTo>
                  <a:cubicBezTo>
                    <a:pt x="301731" y="98986"/>
                    <a:pt x="289984" y="117108"/>
                    <a:pt x="278236" y="136525"/>
                  </a:cubicBezTo>
                  <a:cubicBezTo>
                    <a:pt x="278236" y="136525"/>
                    <a:pt x="276931" y="136525"/>
                    <a:pt x="276931" y="136525"/>
                  </a:cubicBezTo>
                  <a:cubicBezTo>
                    <a:pt x="270404" y="127464"/>
                    <a:pt x="265183" y="119697"/>
                    <a:pt x="258657" y="110636"/>
                  </a:cubicBezTo>
                  <a:cubicBezTo>
                    <a:pt x="256046" y="106753"/>
                    <a:pt x="253436" y="102870"/>
                    <a:pt x="250825" y="98986"/>
                  </a:cubicBezTo>
                  <a:cubicBezTo>
                    <a:pt x="256046" y="93809"/>
                    <a:pt x="259962" y="86042"/>
                    <a:pt x="259962" y="78275"/>
                  </a:cubicBezTo>
                  <a:cubicBezTo>
                    <a:pt x="259962" y="75687"/>
                    <a:pt x="259962" y="73098"/>
                    <a:pt x="258657" y="70509"/>
                  </a:cubicBezTo>
                  <a:cubicBezTo>
                    <a:pt x="269099" y="62742"/>
                    <a:pt x="278236" y="57564"/>
                    <a:pt x="286068" y="52387"/>
                  </a:cubicBezTo>
                  <a:close/>
                  <a:moveTo>
                    <a:pt x="73025" y="28575"/>
                  </a:moveTo>
                  <a:cubicBezTo>
                    <a:pt x="79493" y="54655"/>
                    <a:pt x="92428" y="92472"/>
                    <a:pt x="107950" y="126377"/>
                  </a:cubicBezTo>
                  <a:cubicBezTo>
                    <a:pt x="63970" y="128985"/>
                    <a:pt x="25165" y="134201"/>
                    <a:pt x="3175" y="138113"/>
                  </a:cubicBezTo>
                  <a:cubicBezTo>
                    <a:pt x="10936" y="92472"/>
                    <a:pt x="36806" y="53351"/>
                    <a:pt x="73025" y="28575"/>
                  </a:cubicBezTo>
                  <a:close/>
                  <a:moveTo>
                    <a:pt x="203200" y="4762"/>
                  </a:moveTo>
                  <a:cubicBezTo>
                    <a:pt x="230476" y="11151"/>
                    <a:pt x="255155" y="23928"/>
                    <a:pt x="274638" y="41817"/>
                  </a:cubicBezTo>
                  <a:cubicBezTo>
                    <a:pt x="268144" y="45650"/>
                    <a:pt x="260350" y="52039"/>
                    <a:pt x="251258" y="57150"/>
                  </a:cubicBezTo>
                  <a:cubicBezTo>
                    <a:pt x="246063" y="53316"/>
                    <a:pt x="239568" y="50761"/>
                    <a:pt x="233074" y="50761"/>
                  </a:cubicBezTo>
                  <a:cubicBezTo>
                    <a:pt x="230476" y="50761"/>
                    <a:pt x="227879" y="50761"/>
                    <a:pt x="225281" y="52039"/>
                  </a:cubicBezTo>
                  <a:cubicBezTo>
                    <a:pt x="216189" y="34150"/>
                    <a:pt x="208395" y="17539"/>
                    <a:pt x="203200" y="4762"/>
                  </a:cubicBezTo>
                  <a:close/>
                  <a:moveTo>
                    <a:pt x="165260" y="0"/>
                  </a:moveTo>
                  <a:cubicBezTo>
                    <a:pt x="172957" y="0"/>
                    <a:pt x="179371" y="0"/>
                    <a:pt x="185786" y="1290"/>
                  </a:cubicBezTo>
                  <a:cubicBezTo>
                    <a:pt x="192200" y="15478"/>
                    <a:pt x="199897" y="36115"/>
                    <a:pt x="212725" y="59333"/>
                  </a:cubicBezTo>
                  <a:cubicBezTo>
                    <a:pt x="207594" y="63202"/>
                    <a:pt x="205028" y="69651"/>
                    <a:pt x="205028" y="77390"/>
                  </a:cubicBezTo>
                  <a:cubicBezTo>
                    <a:pt x="205028" y="82550"/>
                    <a:pt x="206311" y="87709"/>
                    <a:pt x="208876" y="91579"/>
                  </a:cubicBezTo>
                  <a:cubicBezTo>
                    <a:pt x="198614" y="100608"/>
                    <a:pt x="188351" y="110926"/>
                    <a:pt x="179371" y="122535"/>
                  </a:cubicBezTo>
                  <a:cubicBezTo>
                    <a:pt x="178089" y="122535"/>
                    <a:pt x="178089" y="122535"/>
                    <a:pt x="176806" y="122535"/>
                  </a:cubicBezTo>
                  <a:cubicBezTo>
                    <a:pt x="158846" y="122535"/>
                    <a:pt x="139604" y="123825"/>
                    <a:pt x="122927" y="123825"/>
                  </a:cubicBezTo>
                  <a:cubicBezTo>
                    <a:pt x="104967" y="87709"/>
                    <a:pt x="92139" y="45144"/>
                    <a:pt x="85725" y="20637"/>
                  </a:cubicBezTo>
                  <a:cubicBezTo>
                    <a:pt x="108816" y="7739"/>
                    <a:pt x="135755" y="0"/>
                    <a:pt x="165260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50" name="组合 49"/>
          <p:cNvGrpSpPr/>
          <p:nvPr/>
        </p:nvGrpSpPr>
        <p:grpSpPr>
          <a:xfrm flipH="1">
            <a:off x="9259784" y="2204400"/>
            <a:ext cx="674363" cy="674361"/>
            <a:chOff x="3795382" y="1803403"/>
            <a:chExt cx="642806" cy="642805"/>
          </a:xfrm>
        </p:grpSpPr>
        <p:sp>
          <p:nvSpPr>
            <p:cNvPr id="51" name="椭圆 50"/>
            <p:cNvSpPr/>
            <p:nvPr/>
          </p:nvSpPr>
          <p:spPr>
            <a:xfrm rot="5400000">
              <a:off x="3795382" y="1803403"/>
              <a:ext cx="642805" cy="642806"/>
            </a:xfrm>
            <a:prstGeom prst="ellipse">
              <a:avLst/>
            </a:prstGeom>
            <a:noFill/>
            <a:ln>
              <a:gradFill>
                <a:gsLst>
                  <a:gs pos="0">
                    <a:srgbClr val="0D69FF"/>
                  </a:gs>
                  <a:gs pos="68000">
                    <a:srgbClr val="62FFFF"/>
                  </a:gs>
                  <a:gs pos="43000">
                    <a:srgbClr val="62FFFF"/>
                  </a:gs>
                  <a:gs pos="100000">
                    <a:srgbClr val="0D69FF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  <p:sp>
          <p:nvSpPr>
            <p:cNvPr id="52" name="椭圆 42"/>
            <p:cNvSpPr/>
            <p:nvPr/>
          </p:nvSpPr>
          <p:spPr>
            <a:xfrm>
              <a:off x="3951961" y="1932699"/>
              <a:ext cx="333663" cy="384214"/>
            </a:xfrm>
            <a:custGeom>
              <a:avLst/>
              <a:gdLst>
                <a:gd name="connsiteX0" fmla="*/ 184010 w 292270"/>
                <a:gd name="connsiteY0" fmla="*/ 131763 h 336550"/>
                <a:gd name="connsiteX1" fmla="*/ 178567 w 292270"/>
                <a:gd name="connsiteY1" fmla="*/ 141923 h 336550"/>
                <a:gd name="connsiteX2" fmla="*/ 184010 w 292270"/>
                <a:gd name="connsiteY2" fmla="*/ 150813 h 336550"/>
                <a:gd name="connsiteX3" fmla="*/ 188092 w 292270"/>
                <a:gd name="connsiteY3" fmla="*/ 141923 h 336550"/>
                <a:gd name="connsiteX4" fmla="*/ 184010 w 292270"/>
                <a:gd name="connsiteY4" fmla="*/ 131763 h 336550"/>
                <a:gd name="connsiteX5" fmla="*/ 141147 w 292270"/>
                <a:gd name="connsiteY5" fmla="*/ 131763 h 336550"/>
                <a:gd name="connsiteX6" fmla="*/ 135704 w 292270"/>
                <a:gd name="connsiteY6" fmla="*/ 141923 h 336550"/>
                <a:gd name="connsiteX7" fmla="*/ 141147 w 292270"/>
                <a:gd name="connsiteY7" fmla="*/ 150813 h 336550"/>
                <a:gd name="connsiteX8" fmla="*/ 145229 w 292270"/>
                <a:gd name="connsiteY8" fmla="*/ 141923 h 336550"/>
                <a:gd name="connsiteX9" fmla="*/ 141147 w 292270"/>
                <a:gd name="connsiteY9" fmla="*/ 131763 h 336550"/>
                <a:gd name="connsiteX10" fmla="*/ 96811 w 292270"/>
                <a:gd name="connsiteY10" fmla="*/ 131763 h 336550"/>
                <a:gd name="connsiteX11" fmla="*/ 92842 w 292270"/>
                <a:gd name="connsiteY11" fmla="*/ 134938 h 336550"/>
                <a:gd name="connsiteX12" fmla="*/ 100780 w 292270"/>
                <a:gd name="connsiteY12" fmla="*/ 134938 h 336550"/>
                <a:gd name="connsiteX13" fmla="*/ 96811 w 292270"/>
                <a:gd name="connsiteY13" fmla="*/ 131763 h 336550"/>
                <a:gd name="connsiteX14" fmla="*/ 225310 w 292270"/>
                <a:gd name="connsiteY14" fmla="*/ 127000 h 336550"/>
                <a:gd name="connsiteX15" fmla="*/ 226721 w 292270"/>
                <a:gd name="connsiteY15" fmla="*/ 127000 h 336550"/>
                <a:gd name="connsiteX16" fmla="*/ 229543 w 292270"/>
                <a:gd name="connsiteY16" fmla="*/ 127000 h 336550"/>
                <a:gd name="connsiteX17" fmla="*/ 230954 w 292270"/>
                <a:gd name="connsiteY17" fmla="*/ 127000 h 336550"/>
                <a:gd name="connsiteX18" fmla="*/ 230954 w 292270"/>
                <a:gd name="connsiteY18" fmla="*/ 155792 h 336550"/>
                <a:gd name="connsiteX19" fmla="*/ 229543 w 292270"/>
                <a:gd name="connsiteY19" fmla="*/ 157163 h 336550"/>
                <a:gd name="connsiteX20" fmla="*/ 225310 w 292270"/>
                <a:gd name="connsiteY20" fmla="*/ 157163 h 336550"/>
                <a:gd name="connsiteX21" fmla="*/ 225310 w 292270"/>
                <a:gd name="connsiteY21" fmla="*/ 155792 h 336550"/>
                <a:gd name="connsiteX22" fmla="*/ 225310 w 292270"/>
                <a:gd name="connsiteY22" fmla="*/ 132484 h 336550"/>
                <a:gd name="connsiteX23" fmla="*/ 221076 w 292270"/>
                <a:gd name="connsiteY23" fmla="*/ 133855 h 336550"/>
                <a:gd name="connsiteX24" fmla="*/ 221076 w 292270"/>
                <a:gd name="connsiteY24" fmla="*/ 135227 h 336550"/>
                <a:gd name="connsiteX25" fmla="*/ 219665 w 292270"/>
                <a:gd name="connsiteY25" fmla="*/ 133855 h 336550"/>
                <a:gd name="connsiteX26" fmla="*/ 219665 w 292270"/>
                <a:gd name="connsiteY26" fmla="*/ 131113 h 336550"/>
                <a:gd name="connsiteX27" fmla="*/ 219665 w 292270"/>
                <a:gd name="connsiteY27" fmla="*/ 129742 h 336550"/>
                <a:gd name="connsiteX28" fmla="*/ 225310 w 292270"/>
                <a:gd name="connsiteY28" fmla="*/ 127000 h 336550"/>
                <a:gd name="connsiteX29" fmla="*/ 203791 w 292270"/>
                <a:gd name="connsiteY29" fmla="*/ 127000 h 336550"/>
                <a:gd name="connsiteX30" fmla="*/ 207495 w 292270"/>
                <a:gd name="connsiteY30" fmla="*/ 127000 h 336550"/>
                <a:gd name="connsiteX31" fmla="*/ 208730 w 292270"/>
                <a:gd name="connsiteY31" fmla="*/ 127000 h 336550"/>
                <a:gd name="connsiteX32" fmla="*/ 208730 w 292270"/>
                <a:gd name="connsiteY32" fmla="*/ 155792 h 336550"/>
                <a:gd name="connsiteX33" fmla="*/ 207495 w 292270"/>
                <a:gd name="connsiteY33" fmla="*/ 157163 h 336550"/>
                <a:gd name="connsiteX34" fmla="*/ 203791 w 292270"/>
                <a:gd name="connsiteY34" fmla="*/ 157163 h 336550"/>
                <a:gd name="connsiteX35" fmla="*/ 202556 w 292270"/>
                <a:gd name="connsiteY35" fmla="*/ 155792 h 336550"/>
                <a:gd name="connsiteX36" fmla="*/ 202556 w 292270"/>
                <a:gd name="connsiteY36" fmla="*/ 132484 h 336550"/>
                <a:gd name="connsiteX37" fmla="*/ 200086 w 292270"/>
                <a:gd name="connsiteY37" fmla="*/ 133855 h 336550"/>
                <a:gd name="connsiteX38" fmla="*/ 198852 w 292270"/>
                <a:gd name="connsiteY38" fmla="*/ 135227 h 336550"/>
                <a:gd name="connsiteX39" fmla="*/ 198852 w 292270"/>
                <a:gd name="connsiteY39" fmla="*/ 133855 h 336550"/>
                <a:gd name="connsiteX40" fmla="*/ 197617 w 292270"/>
                <a:gd name="connsiteY40" fmla="*/ 131113 h 336550"/>
                <a:gd name="connsiteX41" fmla="*/ 198852 w 292270"/>
                <a:gd name="connsiteY41" fmla="*/ 129742 h 336550"/>
                <a:gd name="connsiteX42" fmla="*/ 203791 w 292270"/>
                <a:gd name="connsiteY42" fmla="*/ 127000 h 336550"/>
                <a:gd name="connsiteX43" fmla="*/ 183964 w 292270"/>
                <a:gd name="connsiteY43" fmla="*/ 127000 h 336550"/>
                <a:gd name="connsiteX44" fmla="*/ 192854 w 292270"/>
                <a:gd name="connsiteY44" fmla="*/ 141426 h 336550"/>
                <a:gd name="connsiteX45" fmla="*/ 182694 w 292270"/>
                <a:gd name="connsiteY45" fmla="*/ 157163 h 336550"/>
                <a:gd name="connsiteX46" fmla="*/ 173804 w 292270"/>
                <a:gd name="connsiteY46" fmla="*/ 142737 h 336550"/>
                <a:gd name="connsiteX47" fmla="*/ 183964 w 292270"/>
                <a:gd name="connsiteY47" fmla="*/ 127000 h 336550"/>
                <a:gd name="connsiteX48" fmla="*/ 161699 w 292270"/>
                <a:gd name="connsiteY48" fmla="*/ 127000 h 336550"/>
                <a:gd name="connsiteX49" fmla="*/ 164478 w 292270"/>
                <a:gd name="connsiteY49" fmla="*/ 127000 h 336550"/>
                <a:gd name="connsiteX50" fmla="*/ 165867 w 292270"/>
                <a:gd name="connsiteY50" fmla="*/ 127000 h 336550"/>
                <a:gd name="connsiteX51" fmla="*/ 165867 w 292270"/>
                <a:gd name="connsiteY51" fmla="*/ 155792 h 336550"/>
                <a:gd name="connsiteX52" fmla="*/ 164478 w 292270"/>
                <a:gd name="connsiteY52" fmla="*/ 157163 h 336550"/>
                <a:gd name="connsiteX53" fmla="*/ 161699 w 292270"/>
                <a:gd name="connsiteY53" fmla="*/ 157163 h 336550"/>
                <a:gd name="connsiteX54" fmla="*/ 160310 w 292270"/>
                <a:gd name="connsiteY54" fmla="*/ 155792 h 336550"/>
                <a:gd name="connsiteX55" fmla="*/ 160310 w 292270"/>
                <a:gd name="connsiteY55" fmla="*/ 132484 h 336550"/>
                <a:gd name="connsiteX56" fmla="*/ 156143 w 292270"/>
                <a:gd name="connsiteY56" fmla="*/ 133855 h 336550"/>
                <a:gd name="connsiteX57" fmla="*/ 156143 w 292270"/>
                <a:gd name="connsiteY57" fmla="*/ 135227 h 336550"/>
                <a:gd name="connsiteX58" fmla="*/ 154754 w 292270"/>
                <a:gd name="connsiteY58" fmla="*/ 133855 h 336550"/>
                <a:gd name="connsiteX59" fmla="*/ 154754 w 292270"/>
                <a:gd name="connsiteY59" fmla="*/ 131113 h 336550"/>
                <a:gd name="connsiteX60" fmla="*/ 154754 w 292270"/>
                <a:gd name="connsiteY60" fmla="*/ 129742 h 336550"/>
                <a:gd name="connsiteX61" fmla="*/ 161699 w 292270"/>
                <a:gd name="connsiteY61" fmla="*/ 127000 h 336550"/>
                <a:gd name="connsiteX62" fmla="*/ 141261 w 292270"/>
                <a:gd name="connsiteY62" fmla="*/ 127000 h 336550"/>
                <a:gd name="connsiteX63" fmla="*/ 151580 w 292270"/>
                <a:gd name="connsiteY63" fmla="*/ 141426 h 336550"/>
                <a:gd name="connsiteX64" fmla="*/ 141261 w 292270"/>
                <a:gd name="connsiteY64" fmla="*/ 157163 h 336550"/>
                <a:gd name="connsiteX65" fmla="*/ 130942 w 292270"/>
                <a:gd name="connsiteY65" fmla="*/ 142737 h 336550"/>
                <a:gd name="connsiteX66" fmla="*/ 141261 w 292270"/>
                <a:gd name="connsiteY66" fmla="*/ 127000 h 336550"/>
                <a:gd name="connsiteX67" fmla="*/ 247736 w 292270"/>
                <a:gd name="connsiteY67" fmla="*/ 80963 h 336550"/>
                <a:gd name="connsiteX68" fmla="*/ 243654 w 292270"/>
                <a:gd name="connsiteY68" fmla="*/ 91970 h 336550"/>
                <a:gd name="connsiteX69" fmla="*/ 247736 w 292270"/>
                <a:gd name="connsiteY69" fmla="*/ 101601 h 336550"/>
                <a:gd name="connsiteX70" fmla="*/ 253179 w 292270"/>
                <a:gd name="connsiteY70" fmla="*/ 90594 h 336550"/>
                <a:gd name="connsiteX71" fmla="*/ 247736 w 292270"/>
                <a:gd name="connsiteY71" fmla="*/ 80963 h 336550"/>
                <a:gd name="connsiteX72" fmla="*/ 205328 w 292270"/>
                <a:gd name="connsiteY72" fmla="*/ 80963 h 336550"/>
                <a:gd name="connsiteX73" fmla="*/ 200792 w 292270"/>
                <a:gd name="connsiteY73" fmla="*/ 91970 h 336550"/>
                <a:gd name="connsiteX74" fmla="*/ 205328 w 292270"/>
                <a:gd name="connsiteY74" fmla="*/ 101601 h 336550"/>
                <a:gd name="connsiteX75" fmla="*/ 208730 w 292270"/>
                <a:gd name="connsiteY75" fmla="*/ 90594 h 336550"/>
                <a:gd name="connsiteX76" fmla="*/ 205328 w 292270"/>
                <a:gd name="connsiteY76" fmla="*/ 80963 h 336550"/>
                <a:gd name="connsiteX77" fmla="*/ 184010 w 292270"/>
                <a:gd name="connsiteY77" fmla="*/ 80963 h 336550"/>
                <a:gd name="connsiteX78" fmla="*/ 178567 w 292270"/>
                <a:gd name="connsiteY78" fmla="*/ 91970 h 336550"/>
                <a:gd name="connsiteX79" fmla="*/ 184010 w 292270"/>
                <a:gd name="connsiteY79" fmla="*/ 101601 h 336550"/>
                <a:gd name="connsiteX80" fmla="*/ 188092 w 292270"/>
                <a:gd name="connsiteY80" fmla="*/ 90594 h 336550"/>
                <a:gd name="connsiteX81" fmla="*/ 184010 w 292270"/>
                <a:gd name="connsiteY81" fmla="*/ 80963 h 336550"/>
                <a:gd name="connsiteX82" fmla="*/ 162011 w 292270"/>
                <a:gd name="connsiteY82" fmla="*/ 80963 h 336550"/>
                <a:gd name="connsiteX83" fmla="*/ 157929 w 292270"/>
                <a:gd name="connsiteY83" fmla="*/ 91970 h 336550"/>
                <a:gd name="connsiteX84" fmla="*/ 162011 w 292270"/>
                <a:gd name="connsiteY84" fmla="*/ 101601 h 336550"/>
                <a:gd name="connsiteX85" fmla="*/ 167454 w 292270"/>
                <a:gd name="connsiteY85" fmla="*/ 90594 h 336550"/>
                <a:gd name="connsiteX86" fmla="*/ 162011 w 292270"/>
                <a:gd name="connsiteY86" fmla="*/ 80963 h 336550"/>
                <a:gd name="connsiteX87" fmla="*/ 76173 w 292270"/>
                <a:gd name="connsiteY87" fmla="*/ 80963 h 336550"/>
                <a:gd name="connsiteX88" fmla="*/ 72204 w 292270"/>
                <a:gd name="connsiteY88" fmla="*/ 91970 h 336550"/>
                <a:gd name="connsiteX89" fmla="*/ 76173 w 292270"/>
                <a:gd name="connsiteY89" fmla="*/ 101601 h 336550"/>
                <a:gd name="connsiteX90" fmla="*/ 80142 w 292270"/>
                <a:gd name="connsiteY90" fmla="*/ 90594 h 336550"/>
                <a:gd name="connsiteX91" fmla="*/ 76173 w 292270"/>
                <a:gd name="connsiteY91" fmla="*/ 80963 h 336550"/>
                <a:gd name="connsiteX92" fmla="*/ 225310 w 292270"/>
                <a:gd name="connsiteY92" fmla="*/ 76200 h 336550"/>
                <a:gd name="connsiteX93" fmla="*/ 226721 w 292270"/>
                <a:gd name="connsiteY93" fmla="*/ 76200 h 336550"/>
                <a:gd name="connsiteX94" fmla="*/ 229543 w 292270"/>
                <a:gd name="connsiteY94" fmla="*/ 76200 h 336550"/>
                <a:gd name="connsiteX95" fmla="*/ 230954 w 292270"/>
                <a:gd name="connsiteY95" fmla="*/ 77511 h 336550"/>
                <a:gd name="connsiteX96" fmla="*/ 230954 w 292270"/>
                <a:gd name="connsiteY96" fmla="*/ 105052 h 336550"/>
                <a:gd name="connsiteX97" fmla="*/ 229543 w 292270"/>
                <a:gd name="connsiteY97" fmla="*/ 106363 h 336550"/>
                <a:gd name="connsiteX98" fmla="*/ 225310 w 292270"/>
                <a:gd name="connsiteY98" fmla="*/ 106363 h 336550"/>
                <a:gd name="connsiteX99" fmla="*/ 225310 w 292270"/>
                <a:gd name="connsiteY99" fmla="*/ 105052 h 336550"/>
                <a:gd name="connsiteX100" fmla="*/ 225310 w 292270"/>
                <a:gd name="connsiteY100" fmla="*/ 82757 h 336550"/>
                <a:gd name="connsiteX101" fmla="*/ 221076 w 292270"/>
                <a:gd name="connsiteY101" fmla="*/ 84069 h 336550"/>
                <a:gd name="connsiteX102" fmla="*/ 219665 w 292270"/>
                <a:gd name="connsiteY102" fmla="*/ 84069 h 336550"/>
                <a:gd name="connsiteX103" fmla="*/ 219665 w 292270"/>
                <a:gd name="connsiteY103" fmla="*/ 81446 h 336550"/>
                <a:gd name="connsiteX104" fmla="*/ 219665 w 292270"/>
                <a:gd name="connsiteY104" fmla="*/ 80134 h 336550"/>
                <a:gd name="connsiteX105" fmla="*/ 225310 w 292270"/>
                <a:gd name="connsiteY105" fmla="*/ 76200 h 336550"/>
                <a:gd name="connsiteX106" fmla="*/ 205555 w 292270"/>
                <a:gd name="connsiteY106" fmla="*/ 76200 h 336550"/>
                <a:gd name="connsiteX107" fmla="*/ 216667 w 292270"/>
                <a:gd name="connsiteY107" fmla="*/ 90626 h 336550"/>
                <a:gd name="connsiteX108" fmla="*/ 205555 w 292270"/>
                <a:gd name="connsiteY108" fmla="*/ 106363 h 336550"/>
                <a:gd name="connsiteX109" fmla="*/ 194442 w 292270"/>
                <a:gd name="connsiteY109" fmla="*/ 91937 h 336550"/>
                <a:gd name="connsiteX110" fmla="*/ 205555 w 292270"/>
                <a:gd name="connsiteY110" fmla="*/ 76200 h 336550"/>
                <a:gd name="connsiteX111" fmla="*/ 183964 w 292270"/>
                <a:gd name="connsiteY111" fmla="*/ 76200 h 336550"/>
                <a:gd name="connsiteX112" fmla="*/ 192854 w 292270"/>
                <a:gd name="connsiteY112" fmla="*/ 90626 h 336550"/>
                <a:gd name="connsiteX113" fmla="*/ 182694 w 292270"/>
                <a:gd name="connsiteY113" fmla="*/ 106363 h 336550"/>
                <a:gd name="connsiteX114" fmla="*/ 173804 w 292270"/>
                <a:gd name="connsiteY114" fmla="*/ 91937 h 336550"/>
                <a:gd name="connsiteX115" fmla="*/ 183964 w 292270"/>
                <a:gd name="connsiteY115" fmla="*/ 76200 h 336550"/>
                <a:gd name="connsiteX116" fmla="*/ 161898 w 292270"/>
                <a:gd name="connsiteY116" fmla="*/ 76200 h 336550"/>
                <a:gd name="connsiteX117" fmla="*/ 172217 w 292270"/>
                <a:gd name="connsiteY117" fmla="*/ 90626 h 336550"/>
                <a:gd name="connsiteX118" fmla="*/ 161898 w 292270"/>
                <a:gd name="connsiteY118" fmla="*/ 106363 h 336550"/>
                <a:gd name="connsiteX119" fmla="*/ 151579 w 292270"/>
                <a:gd name="connsiteY119" fmla="*/ 91937 h 336550"/>
                <a:gd name="connsiteX120" fmla="*/ 161898 w 292270"/>
                <a:gd name="connsiteY120" fmla="*/ 76200 h 336550"/>
                <a:gd name="connsiteX121" fmla="*/ 139584 w 292270"/>
                <a:gd name="connsiteY121" fmla="*/ 76200 h 336550"/>
                <a:gd name="connsiteX122" fmla="*/ 140996 w 292270"/>
                <a:gd name="connsiteY122" fmla="*/ 76200 h 336550"/>
                <a:gd name="connsiteX123" fmla="*/ 143818 w 292270"/>
                <a:gd name="connsiteY123" fmla="*/ 76200 h 336550"/>
                <a:gd name="connsiteX124" fmla="*/ 145229 w 292270"/>
                <a:gd name="connsiteY124" fmla="*/ 77511 h 336550"/>
                <a:gd name="connsiteX125" fmla="*/ 145229 w 292270"/>
                <a:gd name="connsiteY125" fmla="*/ 105052 h 336550"/>
                <a:gd name="connsiteX126" fmla="*/ 143818 w 292270"/>
                <a:gd name="connsiteY126" fmla="*/ 106363 h 336550"/>
                <a:gd name="connsiteX127" fmla="*/ 139584 w 292270"/>
                <a:gd name="connsiteY127" fmla="*/ 106363 h 336550"/>
                <a:gd name="connsiteX128" fmla="*/ 139584 w 292270"/>
                <a:gd name="connsiteY128" fmla="*/ 105052 h 336550"/>
                <a:gd name="connsiteX129" fmla="*/ 139584 w 292270"/>
                <a:gd name="connsiteY129" fmla="*/ 82757 h 336550"/>
                <a:gd name="connsiteX130" fmla="*/ 135351 w 292270"/>
                <a:gd name="connsiteY130" fmla="*/ 84069 h 336550"/>
                <a:gd name="connsiteX131" fmla="*/ 133940 w 292270"/>
                <a:gd name="connsiteY131" fmla="*/ 84069 h 336550"/>
                <a:gd name="connsiteX132" fmla="*/ 132529 w 292270"/>
                <a:gd name="connsiteY132" fmla="*/ 81446 h 336550"/>
                <a:gd name="connsiteX133" fmla="*/ 133940 w 292270"/>
                <a:gd name="connsiteY133" fmla="*/ 80134 h 336550"/>
                <a:gd name="connsiteX134" fmla="*/ 139584 w 292270"/>
                <a:gd name="connsiteY134" fmla="*/ 76200 h 336550"/>
                <a:gd name="connsiteX135" fmla="*/ 118837 w 292270"/>
                <a:gd name="connsiteY135" fmla="*/ 76200 h 336550"/>
                <a:gd name="connsiteX136" fmla="*/ 123005 w 292270"/>
                <a:gd name="connsiteY136" fmla="*/ 76200 h 336550"/>
                <a:gd name="connsiteX137" fmla="*/ 123005 w 292270"/>
                <a:gd name="connsiteY137" fmla="*/ 77511 h 336550"/>
                <a:gd name="connsiteX138" fmla="*/ 123005 w 292270"/>
                <a:gd name="connsiteY138" fmla="*/ 105052 h 336550"/>
                <a:gd name="connsiteX139" fmla="*/ 123005 w 292270"/>
                <a:gd name="connsiteY139" fmla="*/ 106363 h 336550"/>
                <a:gd name="connsiteX140" fmla="*/ 118837 w 292270"/>
                <a:gd name="connsiteY140" fmla="*/ 106363 h 336550"/>
                <a:gd name="connsiteX141" fmla="*/ 117448 w 292270"/>
                <a:gd name="connsiteY141" fmla="*/ 105052 h 336550"/>
                <a:gd name="connsiteX142" fmla="*/ 117448 w 292270"/>
                <a:gd name="connsiteY142" fmla="*/ 82757 h 336550"/>
                <a:gd name="connsiteX143" fmla="*/ 114670 w 292270"/>
                <a:gd name="connsiteY143" fmla="*/ 84069 h 336550"/>
                <a:gd name="connsiteX144" fmla="*/ 113281 w 292270"/>
                <a:gd name="connsiteY144" fmla="*/ 84069 h 336550"/>
                <a:gd name="connsiteX145" fmla="*/ 111892 w 292270"/>
                <a:gd name="connsiteY145" fmla="*/ 81446 h 336550"/>
                <a:gd name="connsiteX146" fmla="*/ 111892 w 292270"/>
                <a:gd name="connsiteY146" fmla="*/ 80134 h 336550"/>
                <a:gd name="connsiteX147" fmla="*/ 118837 w 292270"/>
                <a:gd name="connsiteY147" fmla="*/ 76200 h 336550"/>
                <a:gd name="connsiteX148" fmla="*/ 97207 w 292270"/>
                <a:gd name="connsiteY148" fmla="*/ 76200 h 336550"/>
                <a:gd name="connsiteX149" fmla="*/ 99588 w 292270"/>
                <a:gd name="connsiteY149" fmla="*/ 76200 h 336550"/>
                <a:gd name="connsiteX150" fmla="*/ 100779 w 292270"/>
                <a:gd name="connsiteY150" fmla="*/ 77511 h 336550"/>
                <a:gd name="connsiteX151" fmla="*/ 100779 w 292270"/>
                <a:gd name="connsiteY151" fmla="*/ 105052 h 336550"/>
                <a:gd name="connsiteX152" fmla="*/ 99588 w 292270"/>
                <a:gd name="connsiteY152" fmla="*/ 106363 h 336550"/>
                <a:gd name="connsiteX153" fmla="*/ 97207 w 292270"/>
                <a:gd name="connsiteY153" fmla="*/ 106363 h 336550"/>
                <a:gd name="connsiteX154" fmla="*/ 96016 w 292270"/>
                <a:gd name="connsiteY154" fmla="*/ 105052 h 336550"/>
                <a:gd name="connsiteX155" fmla="*/ 96016 w 292270"/>
                <a:gd name="connsiteY155" fmla="*/ 82757 h 336550"/>
                <a:gd name="connsiteX156" fmla="*/ 92444 w 292270"/>
                <a:gd name="connsiteY156" fmla="*/ 84069 h 336550"/>
                <a:gd name="connsiteX157" fmla="*/ 91254 w 292270"/>
                <a:gd name="connsiteY157" fmla="*/ 84069 h 336550"/>
                <a:gd name="connsiteX158" fmla="*/ 91254 w 292270"/>
                <a:gd name="connsiteY158" fmla="*/ 81446 h 336550"/>
                <a:gd name="connsiteX159" fmla="*/ 91254 w 292270"/>
                <a:gd name="connsiteY159" fmla="*/ 80134 h 336550"/>
                <a:gd name="connsiteX160" fmla="*/ 97207 w 292270"/>
                <a:gd name="connsiteY160" fmla="*/ 76200 h 336550"/>
                <a:gd name="connsiteX161" fmla="*/ 201926 w 292270"/>
                <a:gd name="connsiteY161" fmla="*/ 36513 h 336550"/>
                <a:gd name="connsiteX162" fmla="*/ 200792 w 292270"/>
                <a:gd name="connsiteY162" fmla="*/ 40409 h 336550"/>
                <a:gd name="connsiteX163" fmla="*/ 205328 w 292270"/>
                <a:gd name="connsiteY163" fmla="*/ 50801 h 336550"/>
                <a:gd name="connsiteX164" fmla="*/ 208730 w 292270"/>
                <a:gd name="connsiteY164" fmla="*/ 40409 h 336550"/>
                <a:gd name="connsiteX165" fmla="*/ 208730 w 292270"/>
                <a:gd name="connsiteY165" fmla="*/ 39111 h 336550"/>
                <a:gd name="connsiteX166" fmla="*/ 201926 w 292270"/>
                <a:gd name="connsiteY166" fmla="*/ 36513 h 336550"/>
                <a:gd name="connsiteX167" fmla="*/ 123005 w 292270"/>
                <a:gd name="connsiteY167" fmla="*/ 34925 h 336550"/>
                <a:gd name="connsiteX168" fmla="*/ 116201 w 292270"/>
                <a:gd name="connsiteY168" fmla="*/ 37571 h 336550"/>
                <a:gd name="connsiteX169" fmla="*/ 115067 w 292270"/>
                <a:gd name="connsiteY169" fmla="*/ 38894 h 336550"/>
                <a:gd name="connsiteX170" fmla="*/ 115067 w 292270"/>
                <a:gd name="connsiteY170" fmla="*/ 40216 h 336550"/>
                <a:gd name="connsiteX171" fmla="*/ 119603 w 292270"/>
                <a:gd name="connsiteY171" fmla="*/ 50800 h 336550"/>
                <a:gd name="connsiteX172" fmla="*/ 123005 w 292270"/>
                <a:gd name="connsiteY172" fmla="*/ 40216 h 336550"/>
                <a:gd name="connsiteX173" fmla="*/ 123005 w 292270"/>
                <a:gd name="connsiteY173" fmla="*/ 34925 h 336550"/>
                <a:gd name="connsiteX174" fmla="*/ 162011 w 292270"/>
                <a:gd name="connsiteY174" fmla="*/ 31750 h 336550"/>
                <a:gd name="connsiteX175" fmla="*/ 157929 w 292270"/>
                <a:gd name="connsiteY175" fmla="*/ 40640 h 336550"/>
                <a:gd name="connsiteX176" fmla="*/ 162011 w 292270"/>
                <a:gd name="connsiteY176" fmla="*/ 50800 h 336550"/>
                <a:gd name="connsiteX177" fmla="*/ 167454 w 292270"/>
                <a:gd name="connsiteY177" fmla="*/ 40640 h 336550"/>
                <a:gd name="connsiteX178" fmla="*/ 162011 w 292270"/>
                <a:gd name="connsiteY178" fmla="*/ 31750 h 336550"/>
                <a:gd name="connsiteX179" fmla="*/ 144703 w 292270"/>
                <a:gd name="connsiteY179" fmla="*/ 28575 h 336550"/>
                <a:gd name="connsiteX180" fmla="*/ 144703 w 292270"/>
                <a:gd name="connsiteY180" fmla="*/ 55075 h 336550"/>
                <a:gd name="connsiteX181" fmla="*/ 143389 w 292270"/>
                <a:gd name="connsiteY181" fmla="*/ 55075 h 336550"/>
                <a:gd name="connsiteX182" fmla="*/ 139447 w 292270"/>
                <a:gd name="connsiteY182" fmla="*/ 55075 h 336550"/>
                <a:gd name="connsiteX183" fmla="*/ 139447 w 292270"/>
                <a:gd name="connsiteY183" fmla="*/ 32550 h 336550"/>
                <a:gd name="connsiteX184" fmla="*/ 135504 w 292270"/>
                <a:gd name="connsiteY184" fmla="*/ 33875 h 336550"/>
                <a:gd name="connsiteX185" fmla="*/ 134190 w 292270"/>
                <a:gd name="connsiteY185" fmla="*/ 33875 h 336550"/>
                <a:gd name="connsiteX186" fmla="*/ 132876 w 292270"/>
                <a:gd name="connsiteY186" fmla="*/ 31225 h 336550"/>
                <a:gd name="connsiteX187" fmla="*/ 127619 w 292270"/>
                <a:gd name="connsiteY187" fmla="*/ 32550 h 336550"/>
                <a:gd name="connsiteX188" fmla="*/ 128934 w 292270"/>
                <a:gd name="connsiteY188" fmla="*/ 40500 h 336550"/>
                <a:gd name="connsiteX189" fmla="*/ 118420 w 292270"/>
                <a:gd name="connsiteY189" fmla="*/ 56400 h 336550"/>
                <a:gd name="connsiteX190" fmla="*/ 109221 w 292270"/>
                <a:gd name="connsiteY190" fmla="*/ 41825 h 336550"/>
                <a:gd name="connsiteX191" fmla="*/ 101336 w 292270"/>
                <a:gd name="connsiteY191" fmla="*/ 47125 h 336550"/>
                <a:gd name="connsiteX192" fmla="*/ 101336 w 292270"/>
                <a:gd name="connsiteY192" fmla="*/ 55075 h 336550"/>
                <a:gd name="connsiteX193" fmla="*/ 100022 w 292270"/>
                <a:gd name="connsiteY193" fmla="*/ 55075 h 336550"/>
                <a:gd name="connsiteX194" fmla="*/ 97394 w 292270"/>
                <a:gd name="connsiteY194" fmla="*/ 55075 h 336550"/>
                <a:gd name="connsiteX195" fmla="*/ 96080 w 292270"/>
                <a:gd name="connsiteY195" fmla="*/ 55075 h 336550"/>
                <a:gd name="connsiteX196" fmla="*/ 96080 w 292270"/>
                <a:gd name="connsiteY196" fmla="*/ 49775 h 336550"/>
                <a:gd name="connsiteX197" fmla="*/ 72425 w 292270"/>
                <a:gd name="connsiteY197" fmla="*/ 77600 h 336550"/>
                <a:gd name="connsiteX198" fmla="*/ 76367 w 292270"/>
                <a:gd name="connsiteY198" fmla="*/ 76275 h 336550"/>
                <a:gd name="connsiteX199" fmla="*/ 86880 w 292270"/>
                <a:gd name="connsiteY199" fmla="*/ 90850 h 336550"/>
                <a:gd name="connsiteX200" fmla="*/ 76367 w 292270"/>
                <a:gd name="connsiteY200" fmla="*/ 106750 h 336550"/>
                <a:gd name="connsiteX201" fmla="*/ 67168 w 292270"/>
                <a:gd name="connsiteY201" fmla="*/ 97475 h 336550"/>
                <a:gd name="connsiteX202" fmla="*/ 75053 w 292270"/>
                <a:gd name="connsiteY202" fmla="*/ 127950 h 336550"/>
                <a:gd name="connsiteX203" fmla="*/ 76367 w 292270"/>
                <a:gd name="connsiteY203" fmla="*/ 127950 h 336550"/>
                <a:gd name="connsiteX204" fmla="*/ 78995 w 292270"/>
                <a:gd name="connsiteY204" fmla="*/ 127950 h 336550"/>
                <a:gd name="connsiteX205" fmla="*/ 80310 w 292270"/>
                <a:gd name="connsiteY205" fmla="*/ 127950 h 336550"/>
                <a:gd name="connsiteX206" fmla="*/ 80310 w 292270"/>
                <a:gd name="connsiteY206" fmla="*/ 133250 h 336550"/>
                <a:gd name="connsiteX207" fmla="*/ 88195 w 292270"/>
                <a:gd name="connsiteY207" fmla="*/ 135900 h 336550"/>
                <a:gd name="connsiteX208" fmla="*/ 97394 w 292270"/>
                <a:gd name="connsiteY208" fmla="*/ 126625 h 336550"/>
                <a:gd name="connsiteX209" fmla="*/ 107907 w 292270"/>
                <a:gd name="connsiteY209" fmla="*/ 135900 h 336550"/>
                <a:gd name="connsiteX210" fmla="*/ 114478 w 292270"/>
                <a:gd name="connsiteY210" fmla="*/ 145175 h 336550"/>
                <a:gd name="connsiteX211" fmla="*/ 117106 w 292270"/>
                <a:gd name="connsiteY211" fmla="*/ 151800 h 336550"/>
                <a:gd name="connsiteX212" fmla="*/ 117106 w 292270"/>
                <a:gd name="connsiteY212" fmla="*/ 133250 h 336550"/>
                <a:gd name="connsiteX213" fmla="*/ 114478 w 292270"/>
                <a:gd name="connsiteY213" fmla="*/ 134575 h 336550"/>
                <a:gd name="connsiteX214" fmla="*/ 113164 w 292270"/>
                <a:gd name="connsiteY214" fmla="*/ 135900 h 336550"/>
                <a:gd name="connsiteX215" fmla="*/ 113164 w 292270"/>
                <a:gd name="connsiteY215" fmla="*/ 134575 h 336550"/>
                <a:gd name="connsiteX216" fmla="*/ 111849 w 292270"/>
                <a:gd name="connsiteY216" fmla="*/ 131925 h 336550"/>
                <a:gd name="connsiteX217" fmla="*/ 111849 w 292270"/>
                <a:gd name="connsiteY217" fmla="*/ 130600 h 336550"/>
                <a:gd name="connsiteX218" fmla="*/ 118420 w 292270"/>
                <a:gd name="connsiteY218" fmla="*/ 127950 h 336550"/>
                <a:gd name="connsiteX219" fmla="*/ 122363 w 292270"/>
                <a:gd name="connsiteY219" fmla="*/ 127950 h 336550"/>
                <a:gd name="connsiteX220" fmla="*/ 122363 w 292270"/>
                <a:gd name="connsiteY220" fmla="*/ 155775 h 336550"/>
                <a:gd name="connsiteX221" fmla="*/ 122363 w 292270"/>
                <a:gd name="connsiteY221" fmla="*/ 157100 h 336550"/>
                <a:gd name="connsiteX222" fmla="*/ 121049 w 292270"/>
                <a:gd name="connsiteY222" fmla="*/ 157100 h 336550"/>
                <a:gd name="connsiteX223" fmla="*/ 135504 w 292270"/>
                <a:gd name="connsiteY223" fmla="*/ 162400 h 336550"/>
                <a:gd name="connsiteX224" fmla="*/ 161787 w 292270"/>
                <a:gd name="connsiteY224" fmla="*/ 159750 h 336550"/>
                <a:gd name="connsiteX225" fmla="*/ 181500 w 292270"/>
                <a:gd name="connsiteY225" fmla="*/ 191550 h 336550"/>
                <a:gd name="connsiteX226" fmla="*/ 181500 w 292270"/>
                <a:gd name="connsiteY226" fmla="*/ 183600 h 336550"/>
                <a:gd name="connsiteX227" fmla="*/ 178872 w 292270"/>
                <a:gd name="connsiteY227" fmla="*/ 186250 h 336550"/>
                <a:gd name="connsiteX228" fmla="*/ 177557 w 292270"/>
                <a:gd name="connsiteY228" fmla="*/ 186250 h 336550"/>
                <a:gd name="connsiteX229" fmla="*/ 176243 w 292270"/>
                <a:gd name="connsiteY229" fmla="*/ 184925 h 336550"/>
                <a:gd name="connsiteX230" fmla="*/ 176243 w 292270"/>
                <a:gd name="connsiteY230" fmla="*/ 182275 h 336550"/>
                <a:gd name="connsiteX231" fmla="*/ 176243 w 292270"/>
                <a:gd name="connsiteY231" fmla="*/ 180950 h 336550"/>
                <a:gd name="connsiteX232" fmla="*/ 182814 w 292270"/>
                <a:gd name="connsiteY232" fmla="*/ 178300 h 336550"/>
                <a:gd name="connsiteX233" fmla="*/ 186756 w 292270"/>
                <a:gd name="connsiteY233" fmla="*/ 178300 h 336550"/>
                <a:gd name="connsiteX234" fmla="*/ 186756 w 292270"/>
                <a:gd name="connsiteY234" fmla="*/ 194200 h 336550"/>
                <a:gd name="connsiteX235" fmla="*/ 199898 w 292270"/>
                <a:gd name="connsiteY235" fmla="*/ 186250 h 336550"/>
                <a:gd name="connsiteX236" fmla="*/ 198584 w 292270"/>
                <a:gd name="connsiteY236" fmla="*/ 186250 h 336550"/>
                <a:gd name="connsiteX237" fmla="*/ 198584 w 292270"/>
                <a:gd name="connsiteY237" fmla="*/ 184925 h 336550"/>
                <a:gd name="connsiteX238" fmla="*/ 197270 w 292270"/>
                <a:gd name="connsiteY238" fmla="*/ 182275 h 336550"/>
                <a:gd name="connsiteX239" fmla="*/ 198584 w 292270"/>
                <a:gd name="connsiteY239" fmla="*/ 180950 h 336550"/>
                <a:gd name="connsiteX240" fmla="*/ 199898 w 292270"/>
                <a:gd name="connsiteY240" fmla="*/ 180950 h 336550"/>
                <a:gd name="connsiteX241" fmla="*/ 199898 w 292270"/>
                <a:gd name="connsiteY241" fmla="*/ 166375 h 336550"/>
                <a:gd name="connsiteX242" fmla="*/ 234066 w 292270"/>
                <a:gd name="connsiteY242" fmla="*/ 161075 h 336550"/>
                <a:gd name="connsiteX243" fmla="*/ 241951 w 292270"/>
                <a:gd name="connsiteY243" fmla="*/ 146500 h 336550"/>
                <a:gd name="connsiteX244" fmla="*/ 245894 w 292270"/>
                <a:gd name="connsiteY244" fmla="*/ 143850 h 336550"/>
                <a:gd name="connsiteX245" fmla="*/ 245894 w 292270"/>
                <a:gd name="connsiteY245" fmla="*/ 133250 h 336550"/>
                <a:gd name="connsiteX246" fmla="*/ 241951 w 292270"/>
                <a:gd name="connsiteY246" fmla="*/ 134575 h 336550"/>
                <a:gd name="connsiteX247" fmla="*/ 241951 w 292270"/>
                <a:gd name="connsiteY247" fmla="*/ 135900 h 336550"/>
                <a:gd name="connsiteX248" fmla="*/ 240637 w 292270"/>
                <a:gd name="connsiteY248" fmla="*/ 134575 h 336550"/>
                <a:gd name="connsiteX249" fmla="*/ 240637 w 292270"/>
                <a:gd name="connsiteY249" fmla="*/ 131925 h 336550"/>
                <a:gd name="connsiteX250" fmla="*/ 240637 w 292270"/>
                <a:gd name="connsiteY250" fmla="*/ 130600 h 336550"/>
                <a:gd name="connsiteX251" fmla="*/ 247208 w 292270"/>
                <a:gd name="connsiteY251" fmla="*/ 127950 h 336550"/>
                <a:gd name="connsiteX252" fmla="*/ 249836 w 292270"/>
                <a:gd name="connsiteY252" fmla="*/ 127950 h 336550"/>
                <a:gd name="connsiteX253" fmla="*/ 251151 w 292270"/>
                <a:gd name="connsiteY253" fmla="*/ 127950 h 336550"/>
                <a:gd name="connsiteX254" fmla="*/ 251151 w 292270"/>
                <a:gd name="connsiteY254" fmla="*/ 143850 h 336550"/>
                <a:gd name="connsiteX255" fmla="*/ 252465 w 292270"/>
                <a:gd name="connsiteY255" fmla="*/ 143850 h 336550"/>
                <a:gd name="connsiteX256" fmla="*/ 257721 w 292270"/>
                <a:gd name="connsiteY256" fmla="*/ 94825 h 336550"/>
                <a:gd name="connsiteX257" fmla="*/ 247208 w 292270"/>
                <a:gd name="connsiteY257" fmla="*/ 106750 h 336550"/>
                <a:gd name="connsiteX258" fmla="*/ 238009 w 292270"/>
                <a:gd name="connsiteY258" fmla="*/ 92175 h 336550"/>
                <a:gd name="connsiteX259" fmla="*/ 248522 w 292270"/>
                <a:gd name="connsiteY259" fmla="*/ 76275 h 336550"/>
                <a:gd name="connsiteX260" fmla="*/ 249836 w 292270"/>
                <a:gd name="connsiteY260" fmla="*/ 76275 h 336550"/>
                <a:gd name="connsiteX261" fmla="*/ 230124 w 292270"/>
                <a:gd name="connsiteY261" fmla="*/ 52425 h 336550"/>
                <a:gd name="connsiteX262" fmla="*/ 230124 w 292270"/>
                <a:gd name="connsiteY262" fmla="*/ 55075 h 336550"/>
                <a:gd name="connsiteX263" fmla="*/ 228810 w 292270"/>
                <a:gd name="connsiteY263" fmla="*/ 55075 h 336550"/>
                <a:gd name="connsiteX264" fmla="*/ 224867 w 292270"/>
                <a:gd name="connsiteY264" fmla="*/ 55075 h 336550"/>
                <a:gd name="connsiteX265" fmla="*/ 224867 w 292270"/>
                <a:gd name="connsiteY265" fmla="*/ 48450 h 336550"/>
                <a:gd name="connsiteX266" fmla="*/ 215668 w 292270"/>
                <a:gd name="connsiteY266" fmla="*/ 43150 h 336550"/>
                <a:gd name="connsiteX267" fmla="*/ 205155 w 292270"/>
                <a:gd name="connsiteY267" fmla="*/ 56400 h 336550"/>
                <a:gd name="connsiteX268" fmla="*/ 194641 w 292270"/>
                <a:gd name="connsiteY268" fmla="*/ 40500 h 336550"/>
                <a:gd name="connsiteX269" fmla="*/ 195956 w 292270"/>
                <a:gd name="connsiteY269" fmla="*/ 33875 h 336550"/>
                <a:gd name="connsiteX270" fmla="*/ 186756 w 292270"/>
                <a:gd name="connsiteY270" fmla="*/ 31225 h 336550"/>
                <a:gd name="connsiteX271" fmla="*/ 186756 w 292270"/>
                <a:gd name="connsiteY271" fmla="*/ 55075 h 336550"/>
                <a:gd name="connsiteX272" fmla="*/ 182814 w 292270"/>
                <a:gd name="connsiteY272" fmla="*/ 55075 h 336550"/>
                <a:gd name="connsiteX273" fmla="*/ 181500 w 292270"/>
                <a:gd name="connsiteY273" fmla="*/ 55075 h 336550"/>
                <a:gd name="connsiteX274" fmla="*/ 181500 w 292270"/>
                <a:gd name="connsiteY274" fmla="*/ 32550 h 336550"/>
                <a:gd name="connsiteX275" fmla="*/ 178872 w 292270"/>
                <a:gd name="connsiteY275" fmla="*/ 33875 h 336550"/>
                <a:gd name="connsiteX276" fmla="*/ 177557 w 292270"/>
                <a:gd name="connsiteY276" fmla="*/ 33875 h 336550"/>
                <a:gd name="connsiteX277" fmla="*/ 176243 w 292270"/>
                <a:gd name="connsiteY277" fmla="*/ 33875 h 336550"/>
                <a:gd name="connsiteX278" fmla="*/ 176243 w 292270"/>
                <a:gd name="connsiteY278" fmla="*/ 31225 h 336550"/>
                <a:gd name="connsiteX279" fmla="*/ 176243 w 292270"/>
                <a:gd name="connsiteY279" fmla="*/ 29900 h 336550"/>
                <a:gd name="connsiteX280" fmla="*/ 177557 w 292270"/>
                <a:gd name="connsiteY280" fmla="*/ 29900 h 336550"/>
                <a:gd name="connsiteX281" fmla="*/ 168358 w 292270"/>
                <a:gd name="connsiteY281" fmla="*/ 28575 h 336550"/>
                <a:gd name="connsiteX282" fmla="*/ 172301 w 292270"/>
                <a:gd name="connsiteY282" fmla="*/ 40500 h 336550"/>
                <a:gd name="connsiteX283" fmla="*/ 161787 w 292270"/>
                <a:gd name="connsiteY283" fmla="*/ 56400 h 336550"/>
                <a:gd name="connsiteX284" fmla="*/ 151274 w 292270"/>
                <a:gd name="connsiteY284" fmla="*/ 40500 h 336550"/>
                <a:gd name="connsiteX285" fmla="*/ 156531 w 292270"/>
                <a:gd name="connsiteY285" fmla="*/ 28575 h 336550"/>
                <a:gd name="connsiteX286" fmla="*/ 144703 w 292270"/>
                <a:gd name="connsiteY286" fmla="*/ 28575 h 336550"/>
                <a:gd name="connsiteX287" fmla="*/ 164533 w 292270"/>
                <a:gd name="connsiteY287" fmla="*/ 0 h 336550"/>
                <a:gd name="connsiteX288" fmla="*/ 266895 w 292270"/>
                <a:gd name="connsiteY288" fmla="*/ 48642 h 336550"/>
                <a:gd name="connsiteX289" fmla="*/ 291829 w 292270"/>
                <a:gd name="connsiteY289" fmla="*/ 130150 h 336550"/>
                <a:gd name="connsiteX290" fmla="*/ 269520 w 292270"/>
                <a:gd name="connsiteY290" fmla="*/ 206400 h 336550"/>
                <a:gd name="connsiteX291" fmla="*/ 257709 w 292270"/>
                <a:gd name="connsiteY291" fmla="*/ 324718 h 336550"/>
                <a:gd name="connsiteX292" fmla="*/ 256396 w 292270"/>
                <a:gd name="connsiteY292" fmla="*/ 332606 h 336550"/>
                <a:gd name="connsiteX293" fmla="*/ 249835 w 292270"/>
                <a:gd name="connsiteY293" fmla="*/ 336550 h 336550"/>
                <a:gd name="connsiteX294" fmla="*/ 105478 w 292270"/>
                <a:gd name="connsiteY294" fmla="*/ 336550 h 336550"/>
                <a:gd name="connsiteX295" fmla="*/ 97604 w 292270"/>
                <a:gd name="connsiteY295" fmla="*/ 331292 h 336550"/>
                <a:gd name="connsiteX296" fmla="*/ 96292 w 292270"/>
                <a:gd name="connsiteY296" fmla="*/ 315516 h 336550"/>
                <a:gd name="connsiteX297" fmla="*/ 96292 w 292270"/>
                <a:gd name="connsiteY297" fmla="*/ 312887 h 336550"/>
                <a:gd name="connsiteX298" fmla="*/ 71357 w 292270"/>
                <a:gd name="connsiteY298" fmla="*/ 294481 h 336550"/>
                <a:gd name="connsiteX299" fmla="*/ 31987 w 292270"/>
                <a:gd name="connsiteY299" fmla="*/ 278706 h 336550"/>
                <a:gd name="connsiteX300" fmla="*/ 25426 w 292270"/>
                <a:gd name="connsiteY300" fmla="*/ 236637 h 336550"/>
                <a:gd name="connsiteX301" fmla="*/ 21489 w 292270"/>
                <a:gd name="connsiteY301" fmla="*/ 209029 h 336550"/>
                <a:gd name="connsiteX302" fmla="*/ 16239 w 292270"/>
                <a:gd name="connsiteY302" fmla="*/ 205085 h 336550"/>
                <a:gd name="connsiteX303" fmla="*/ 491 w 292270"/>
                <a:gd name="connsiteY303" fmla="*/ 191939 h 336550"/>
                <a:gd name="connsiteX304" fmla="*/ 4428 w 292270"/>
                <a:gd name="connsiteY304" fmla="*/ 177478 h 336550"/>
                <a:gd name="connsiteX305" fmla="*/ 24113 w 292270"/>
                <a:gd name="connsiteY305" fmla="*/ 126206 h 336550"/>
                <a:gd name="connsiteX306" fmla="*/ 29363 w 292270"/>
                <a:gd name="connsiteY306" fmla="*/ 97284 h 336550"/>
                <a:gd name="connsiteX307" fmla="*/ 81856 w 292270"/>
                <a:gd name="connsiteY307" fmla="*/ 26293 h 336550"/>
                <a:gd name="connsiteX308" fmla="*/ 164533 w 292270"/>
                <a:gd name="connsiteY308" fmla="*/ 0 h 3365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  <a:cxn ang="0">
                  <a:pos x="connsiteX222" y="connsiteY222"/>
                </a:cxn>
                <a:cxn ang="0">
                  <a:pos x="connsiteX223" y="connsiteY223"/>
                </a:cxn>
                <a:cxn ang="0">
                  <a:pos x="connsiteX224" y="connsiteY224"/>
                </a:cxn>
                <a:cxn ang="0">
                  <a:pos x="connsiteX225" y="connsiteY225"/>
                </a:cxn>
                <a:cxn ang="0">
                  <a:pos x="connsiteX226" y="connsiteY226"/>
                </a:cxn>
                <a:cxn ang="0">
                  <a:pos x="connsiteX227" y="connsiteY227"/>
                </a:cxn>
                <a:cxn ang="0">
                  <a:pos x="connsiteX228" y="connsiteY228"/>
                </a:cxn>
                <a:cxn ang="0">
                  <a:pos x="connsiteX229" y="connsiteY229"/>
                </a:cxn>
                <a:cxn ang="0">
                  <a:pos x="connsiteX230" y="connsiteY230"/>
                </a:cxn>
                <a:cxn ang="0">
                  <a:pos x="connsiteX231" y="connsiteY231"/>
                </a:cxn>
                <a:cxn ang="0">
                  <a:pos x="connsiteX232" y="connsiteY232"/>
                </a:cxn>
                <a:cxn ang="0">
                  <a:pos x="connsiteX233" y="connsiteY233"/>
                </a:cxn>
                <a:cxn ang="0">
                  <a:pos x="connsiteX234" y="connsiteY234"/>
                </a:cxn>
                <a:cxn ang="0">
                  <a:pos x="connsiteX235" y="connsiteY235"/>
                </a:cxn>
                <a:cxn ang="0">
                  <a:pos x="connsiteX236" y="connsiteY236"/>
                </a:cxn>
                <a:cxn ang="0">
                  <a:pos x="connsiteX237" y="connsiteY237"/>
                </a:cxn>
                <a:cxn ang="0">
                  <a:pos x="connsiteX238" y="connsiteY238"/>
                </a:cxn>
                <a:cxn ang="0">
                  <a:pos x="connsiteX239" y="connsiteY239"/>
                </a:cxn>
                <a:cxn ang="0">
                  <a:pos x="connsiteX240" y="connsiteY240"/>
                </a:cxn>
                <a:cxn ang="0">
                  <a:pos x="connsiteX241" y="connsiteY241"/>
                </a:cxn>
                <a:cxn ang="0">
                  <a:pos x="connsiteX242" y="connsiteY242"/>
                </a:cxn>
                <a:cxn ang="0">
                  <a:pos x="connsiteX243" y="connsiteY243"/>
                </a:cxn>
                <a:cxn ang="0">
                  <a:pos x="connsiteX244" y="connsiteY244"/>
                </a:cxn>
                <a:cxn ang="0">
                  <a:pos x="connsiteX245" y="connsiteY245"/>
                </a:cxn>
                <a:cxn ang="0">
                  <a:pos x="connsiteX246" y="connsiteY246"/>
                </a:cxn>
                <a:cxn ang="0">
                  <a:pos x="connsiteX247" y="connsiteY247"/>
                </a:cxn>
                <a:cxn ang="0">
                  <a:pos x="connsiteX248" y="connsiteY248"/>
                </a:cxn>
                <a:cxn ang="0">
                  <a:pos x="connsiteX249" y="connsiteY249"/>
                </a:cxn>
                <a:cxn ang="0">
                  <a:pos x="connsiteX250" y="connsiteY250"/>
                </a:cxn>
                <a:cxn ang="0">
                  <a:pos x="connsiteX251" y="connsiteY251"/>
                </a:cxn>
                <a:cxn ang="0">
                  <a:pos x="connsiteX252" y="connsiteY252"/>
                </a:cxn>
                <a:cxn ang="0">
                  <a:pos x="connsiteX253" y="connsiteY253"/>
                </a:cxn>
                <a:cxn ang="0">
                  <a:pos x="connsiteX254" y="connsiteY254"/>
                </a:cxn>
                <a:cxn ang="0">
                  <a:pos x="connsiteX255" y="connsiteY255"/>
                </a:cxn>
                <a:cxn ang="0">
                  <a:pos x="connsiteX256" y="connsiteY256"/>
                </a:cxn>
                <a:cxn ang="0">
                  <a:pos x="connsiteX257" y="connsiteY257"/>
                </a:cxn>
                <a:cxn ang="0">
                  <a:pos x="connsiteX258" y="connsiteY258"/>
                </a:cxn>
                <a:cxn ang="0">
                  <a:pos x="connsiteX259" y="connsiteY259"/>
                </a:cxn>
                <a:cxn ang="0">
                  <a:pos x="connsiteX260" y="connsiteY260"/>
                </a:cxn>
                <a:cxn ang="0">
                  <a:pos x="connsiteX261" y="connsiteY261"/>
                </a:cxn>
                <a:cxn ang="0">
                  <a:pos x="connsiteX262" y="connsiteY262"/>
                </a:cxn>
                <a:cxn ang="0">
                  <a:pos x="connsiteX263" y="connsiteY263"/>
                </a:cxn>
                <a:cxn ang="0">
                  <a:pos x="connsiteX264" y="connsiteY264"/>
                </a:cxn>
                <a:cxn ang="0">
                  <a:pos x="connsiteX265" y="connsiteY265"/>
                </a:cxn>
                <a:cxn ang="0">
                  <a:pos x="connsiteX266" y="connsiteY266"/>
                </a:cxn>
                <a:cxn ang="0">
                  <a:pos x="connsiteX267" y="connsiteY267"/>
                </a:cxn>
                <a:cxn ang="0">
                  <a:pos x="connsiteX268" y="connsiteY268"/>
                </a:cxn>
                <a:cxn ang="0">
                  <a:pos x="connsiteX269" y="connsiteY269"/>
                </a:cxn>
                <a:cxn ang="0">
                  <a:pos x="connsiteX270" y="connsiteY270"/>
                </a:cxn>
                <a:cxn ang="0">
                  <a:pos x="connsiteX271" y="connsiteY271"/>
                </a:cxn>
                <a:cxn ang="0">
                  <a:pos x="connsiteX272" y="connsiteY272"/>
                </a:cxn>
                <a:cxn ang="0">
                  <a:pos x="connsiteX273" y="connsiteY273"/>
                </a:cxn>
                <a:cxn ang="0">
                  <a:pos x="connsiteX274" y="connsiteY274"/>
                </a:cxn>
                <a:cxn ang="0">
                  <a:pos x="connsiteX275" y="connsiteY275"/>
                </a:cxn>
                <a:cxn ang="0">
                  <a:pos x="connsiteX276" y="connsiteY276"/>
                </a:cxn>
                <a:cxn ang="0">
                  <a:pos x="connsiteX277" y="connsiteY277"/>
                </a:cxn>
                <a:cxn ang="0">
                  <a:pos x="connsiteX278" y="connsiteY278"/>
                </a:cxn>
                <a:cxn ang="0">
                  <a:pos x="connsiteX279" y="connsiteY279"/>
                </a:cxn>
                <a:cxn ang="0">
                  <a:pos x="connsiteX280" y="connsiteY280"/>
                </a:cxn>
                <a:cxn ang="0">
                  <a:pos x="connsiteX281" y="connsiteY281"/>
                </a:cxn>
                <a:cxn ang="0">
                  <a:pos x="connsiteX282" y="connsiteY282"/>
                </a:cxn>
                <a:cxn ang="0">
                  <a:pos x="connsiteX283" y="connsiteY283"/>
                </a:cxn>
                <a:cxn ang="0">
                  <a:pos x="connsiteX284" y="connsiteY284"/>
                </a:cxn>
                <a:cxn ang="0">
                  <a:pos x="connsiteX285" y="connsiteY285"/>
                </a:cxn>
                <a:cxn ang="0">
                  <a:pos x="connsiteX286" y="connsiteY286"/>
                </a:cxn>
                <a:cxn ang="0">
                  <a:pos x="connsiteX287" y="connsiteY287"/>
                </a:cxn>
                <a:cxn ang="0">
                  <a:pos x="connsiteX288" y="connsiteY288"/>
                </a:cxn>
                <a:cxn ang="0">
                  <a:pos x="connsiteX289" y="connsiteY289"/>
                </a:cxn>
                <a:cxn ang="0">
                  <a:pos x="connsiteX290" y="connsiteY290"/>
                </a:cxn>
                <a:cxn ang="0">
                  <a:pos x="connsiteX291" y="connsiteY291"/>
                </a:cxn>
                <a:cxn ang="0">
                  <a:pos x="connsiteX292" y="connsiteY292"/>
                </a:cxn>
                <a:cxn ang="0">
                  <a:pos x="connsiteX293" y="connsiteY293"/>
                </a:cxn>
                <a:cxn ang="0">
                  <a:pos x="connsiteX294" y="connsiteY294"/>
                </a:cxn>
                <a:cxn ang="0">
                  <a:pos x="connsiteX295" y="connsiteY295"/>
                </a:cxn>
                <a:cxn ang="0">
                  <a:pos x="connsiteX296" y="connsiteY296"/>
                </a:cxn>
                <a:cxn ang="0">
                  <a:pos x="connsiteX297" y="connsiteY297"/>
                </a:cxn>
                <a:cxn ang="0">
                  <a:pos x="connsiteX298" y="connsiteY298"/>
                </a:cxn>
                <a:cxn ang="0">
                  <a:pos x="connsiteX299" y="connsiteY299"/>
                </a:cxn>
                <a:cxn ang="0">
                  <a:pos x="connsiteX300" y="connsiteY300"/>
                </a:cxn>
                <a:cxn ang="0">
                  <a:pos x="connsiteX301" y="connsiteY301"/>
                </a:cxn>
                <a:cxn ang="0">
                  <a:pos x="connsiteX302" y="connsiteY302"/>
                </a:cxn>
                <a:cxn ang="0">
                  <a:pos x="connsiteX303" y="connsiteY303"/>
                </a:cxn>
                <a:cxn ang="0">
                  <a:pos x="connsiteX304" y="connsiteY304"/>
                </a:cxn>
                <a:cxn ang="0">
                  <a:pos x="connsiteX305" y="connsiteY305"/>
                </a:cxn>
                <a:cxn ang="0">
                  <a:pos x="connsiteX306" y="connsiteY306"/>
                </a:cxn>
                <a:cxn ang="0">
                  <a:pos x="connsiteX307" y="connsiteY307"/>
                </a:cxn>
                <a:cxn ang="0">
                  <a:pos x="connsiteX308" y="connsiteY308"/>
                </a:cxn>
              </a:cxnLst>
              <a:rect l="l" t="t" r="r" b="b"/>
              <a:pathLst>
                <a:path w="292270" h="336550">
                  <a:moveTo>
                    <a:pt x="184010" y="131763"/>
                  </a:moveTo>
                  <a:cubicBezTo>
                    <a:pt x="179928" y="131763"/>
                    <a:pt x="178567" y="135573"/>
                    <a:pt x="178567" y="141923"/>
                  </a:cubicBezTo>
                  <a:cubicBezTo>
                    <a:pt x="178567" y="147003"/>
                    <a:pt x="179928" y="150813"/>
                    <a:pt x="184010" y="150813"/>
                  </a:cubicBezTo>
                  <a:cubicBezTo>
                    <a:pt x="188092" y="150813"/>
                    <a:pt x="188092" y="144463"/>
                    <a:pt x="188092" y="141923"/>
                  </a:cubicBezTo>
                  <a:cubicBezTo>
                    <a:pt x="188092" y="138113"/>
                    <a:pt x="188092" y="131763"/>
                    <a:pt x="184010" y="131763"/>
                  </a:cubicBezTo>
                  <a:close/>
                  <a:moveTo>
                    <a:pt x="141147" y="131763"/>
                  </a:moveTo>
                  <a:cubicBezTo>
                    <a:pt x="138425" y="131763"/>
                    <a:pt x="135704" y="135573"/>
                    <a:pt x="135704" y="141923"/>
                  </a:cubicBezTo>
                  <a:cubicBezTo>
                    <a:pt x="135704" y="147003"/>
                    <a:pt x="138425" y="150813"/>
                    <a:pt x="141147" y="150813"/>
                  </a:cubicBezTo>
                  <a:cubicBezTo>
                    <a:pt x="145229" y="150813"/>
                    <a:pt x="145229" y="144463"/>
                    <a:pt x="145229" y="141923"/>
                  </a:cubicBezTo>
                  <a:cubicBezTo>
                    <a:pt x="145229" y="138113"/>
                    <a:pt x="145229" y="131763"/>
                    <a:pt x="141147" y="131763"/>
                  </a:cubicBezTo>
                  <a:close/>
                  <a:moveTo>
                    <a:pt x="96811" y="131763"/>
                  </a:moveTo>
                  <a:cubicBezTo>
                    <a:pt x="95488" y="131763"/>
                    <a:pt x="94165" y="132822"/>
                    <a:pt x="92842" y="134938"/>
                  </a:cubicBezTo>
                  <a:cubicBezTo>
                    <a:pt x="95488" y="134938"/>
                    <a:pt x="98134" y="134938"/>
                    <a:pt x="100780" y="134938"/>
                  </a:cubicBezTo>
                  <a:cubicBezTo>
                    <a:pt x="100780" y="132822"/>
                    <a:pt x="99457" y="131763"/>
                    <a:pt x="96811" y="131763"/>
                  </a:cubicBezTo>
                  <a:close/>
                  <a:moveTo>
                    <a:pt x="225310" y="127000"/>
                  </a:moveTo>
                  <a:cubicBezTo>
                    <a:pt x="226721" y="127000"/>
                    <a:pt x="226721" y="127000"/>
                    <a:pt x="226721" y="127000"/>
                  </a:cubicBezTo>
                  <a:cubicBezTo>
                    <a:pt x="226721" y="127000"/>
                    <a:pt x="226721" y="127000"/>
                    <a:pt x="229543" y="127000"/>
                  </a:cubicBezTo>
                  <a:cubicBezTo>
                    <a:pt x="230954" y="127000"/>
                    <a:pt x="230954" y="127000"/>
                    <a:pt x="230954" y="127000"/>
                  </a:cubicBezTo>
                  <a:cubicBezTo>
                    <a:pt x="230954" y="127000"/>
                    <a:pt x="230954" y="127000"/>
                    <a:pt x="230954" y="155792"/>
                  </a:cubicBezTo>
                  <a:cubicBezTo>
                    <a:pt x="230954" y="155792"/>
                    <a:pt x="230954" y="157163"/>
                    <a:pt x="229543" y="157163"/>
                  </a:cubicBezTo>
                  <a:cubicBezTo>
                    <a:pt x="229543" y="157163"/>
                    <a:pt x="229543" y="157163"/>
                    <a:pt x="225310" y="157163"/>
                  </a:cubicBezTo>
                  <a:cubicBezTo>
                    <a:pt x="225310" y="157163"/>
                    <a:pt x="225310" y="155792"/>
                    <a:pt x="225310" y="155792"/>
                  </a:cubicBezTo>
                  <a:cubicBezTo>
                    <a:pt x="225310" y="155792"/>
                    <a:pt x="225310" y="155792"/>
                    <a:pt x="225310" y="132484"/>
                  </a:cubicBezTo>
                  <a:cubicBezTo>
                    <a:pt x="225310" y="132484"/>
                    <a:pt x="225310" y="132484"/>
                    <a:pt x="221076" y="133855"/>
                  </a:cubicBezTo>
                  <a:cubicBezTo>
                    <a:pt x="221076" y="135227"/>
                    <a:pt x="221076" y="135227"/>
                    <a:pt x="221076" y="135227"/>
                  </a:cubicBezTo>
                  <a:cubicBezTo>
                    <a:pt x="219665" y="133855"/>
                    <a:pt x="219665" y="133855"/>
                    <a:pt x="219665" y="133855"/>
                  </a:cubicBezTo>
                  <a:cubicBezTo>
                    <a:pt x="219665" y="133855"/>
                    <a:pt x="219665" y="133855"/>
                    <a:pt x="219665" y="131113"/>
                  </a:cubicBezTo>
                  <a:cubicBezTo>
                    <a:pt x="218254" y="131113"/>
                    <a:pt x="219665" y="129742"/>
                    <a:pt x="219665" y="129742"/>
                  </a:cubicBezTo>
                  <a:cubicBezTo>
                    <a:pt x="219665" y="129742"/>
                    <a:pt x="219665" y="129742"/>
                    <a:pt x="225310" y="127000"/>
                  </a:cubicBezTo>
                  <a:close/>
                  <a:moveTo>
                    <a:pt x="203791" y="127000"/>
                  </a:moveTo>
                  <a:cubicBezTo>
                    <a:pt x="203791" y="127000"/>
                    <a:pt x="203791" y="127000"/>
                    <a:pt x="207495" y="127000"/>
                  </a:cubicBezTo>
                  <a:cubicBezTo>
                    <a:pt x="207495" y="127000"/>
                    <a:pt x="208730" y="127000"/>
                    <a:pt x="208730" y="127000"/>
                  </a:cubicBezTo>
                  <a:cubicBezTo>
                    <a:pt x="208730" y="127000"/>
                    <a:pt x="208730" y="127000"/>
                    <a:pt x="208730" y="155792"/>
                  </a:cubicBezTo>
                  <a:cubicBezTo>
                    <a:pt x="208730" y="155792"/>
                    <a:pt x="207495" y="157163"/>
                    <a:pt x="207495" y="157163"/>
                  </a:cubicBezTo>
                  <a:cubicBezTo>
                    <a:pt x="207495" y="157163"/>
                    <a:pt x="207495" y="157163"/>
                    <a:pt x="203791" y="157163"/>
                  </a:cubicBezTo>
                  <a:cubicBezTo>
                    <a:pt x="203791" y="157163"/>
                    <a:pt x="202556" y="155792"/>
                    <a:pt x="202556" y="155792"/>
                  </a:cubicBezTo>
                  <a:cubicBezTo>
                    <a:pt x="202556" y="155792"/>
                    <a:pt x="202556" y="155792"/>
                    <a:pt x="202556" y="132484"/>
                  </a:cubicBezTo>
                  <a:cubicBezTo>
                    <a:pt x="202556" y="132484"/>
                    <a:pt x="202556" y="132484"/>
                    <a:pt x="200086" y="133855"/>
                  </a:cubicBezTo>
                  <a:cubicBezTo>
                    <a:pt x="200086" y="135227"/>
                    <a:pt x="198852" y="135227"/>
                    <a:pt x="198852" y="135227"/>
                  </a:cubicBezTo>
                  <a:cubicBezTo>
                    <a:pt x="198852" y="133855"/>
                    <a:pt x="198852" y="133855"/>
                    <a:pt x="198852" y="133855"/>
                  </a:cubicBezTo>
                  <a:cubicBezTo>
                    <a:pt x="198852" y="133855"/>
                    <a:pt x="198852" y="133855"/>
                    <a:pt x="197617" y="131113"/>
                  </a:cubicBezTo>
                  <a:cubicBezTo>
                    <a:pt x="197617" y="131113"/>
                    <a:pt x="197617" y="129742"/>
                    <a:pt x="198852" y="129742"/>
                  </a:cubicBezTo>
                  <a:cubicBezTo>
                    <a:pt x="198852" y="129742"/>
                    <a:pt x="198852" y="129742"/>
                    <a:pt x="203791" y="127000"/>
                  </a:cubicBezTo>
                  <a:close/>
                  <a:moveTo>
                    <a:pt x="183964" y="127000"/>
                  </a:moveTo>
                  <a:cubicBezTo>
                    <a:pt x="189044" y="127000"/>
                    <a:pt x="192854" y="132246"/>
                    <a:pt x="192854" y="141426"/>
                  </a:cubicBezTo>
                  <a:cubicBezTo>
                    <a:pt x="192854" y="151918"/>
                    <a:pt x="189044" y="157163"/>
                    <a:pt x="182694" y="157163"/>
                  </a:cubicBezTo>
                  <a:cubicBezTo>
                    <a:pt x="177614" y="157163"/>
                    <a:pt x="173804" y="151918"/>
                    <a:pt x="173804" y="142737"/>
                  </a:cubicBezTo>
                  <a:cubicBezTo>
                    <a:pt x="173804" y="133557"/>
                    <a:pt x="177614" y="127000"/>
                    <a:pt x="183964" y="127000"/>
                  </a:cubicBezTo>
                  <a:close/>
                  <a:moveTo>
                    <a:pt x="161699" y="127000"/>
                  </a:moveTo>
                  <a:cubicBezTo>
                    <a:pt x="161699" y="127000"/>
                    <a:pt x="161699" y="127000"/>
                    <a:pt x="164478" y="127000"/>
                  </a:cubicBezTo>
                  <a:cubicBezTo>
                    <a:pt x="165867" y="127000"/>
                    <a:pt x="165867" y="127000"/>
                    <a:pt x="165867" y="127000"/>
                  </a:cubicBezTo>
                  <a:cubicBezTo>
                    <a:pt x="165867" y="127000"/>
                    <a:pt x="165867" y="127000"/>
                    <a:pt x="165867" y="155792"/>
                  </a:cubicBezTo>
                  <a:cubicBezTo>
                    <a:pt x="165867" y="155792"/>
                    <a:pt x="165867" y="157163"/>
                    <a:pt x="164478" y="157163"/>
                  </a:cubicBezTo>
                  <a:cubicBezTo>
                    <a:pt x="164478" y="157163"/>
                    <a:pt x="164478" y="157163"/>
                    <a:pt x="161699" y="157163"/>
                  </a:cubicBezTo>
                  <a:cubicBezTo>
                    <a:pt x="160310" y="157163"/>
                    <a:pt x="160310" y="155792"/>
                    <a:pt x="160310" y="155792"/>
                  </a:cubicBezTo>
                  <a:cubicBezTo>
                    <a:pt x="160310" y="155792"/>
                    <a:pt x="160310" y="155792"/>
                    <a:pt x="160310" y="132484"/>
                  </a:cubicBezTo>
                  <a:cubicBezTo>
                    <a:pt x="160310" y="132484"/>
                    <a:pt x="160310" y="132484"/>
                    <a:pt x="156143" y="133855"/>
                  </a:cubicBezTo>
                  <a:cubicBezTo>
                    <a:pt x="156143" y="135227"/>
                    <a:pt x="156143" y="135227"/>
                    <a:pt x="156143" y="135227"/>
                  </a:cubicBezTo>
                  <a:cubicBezTo>
                    <a:pt x="154754" y="133855"/>
                    <a:pt x="154754" y="133855"/>
                    <a:pt x="154754" y="133855"/>
                  </a:cubicBezTo>
                  <a:cubicBezTo>
                    <a:pt x="154754" y="133855"/>
                    <a:pt x="154754" y="133855"/>
                    <a:pt x="154754" y="131113"/>
                  </a:cubicBezTo>
                  <a:cubicBezTo>
                    <a:pt x="154754" y="131113"/>
                    <a:pt x="154754" y="129742"/>
                    <a:pt x="154754" y="129742"/>
                  </a:cubicBezTo>
                  <a:cubicBezTo>
                    <a:pt x="154754" y="129742"/>
                    <a:pt x="154754" y="129742"/>
                    <a:pt x="161699" y="127000"/>
                  </a:cubicBezTo>
                  <a:close/>
                  <a:moveTo>
                    <a:pt x="141261" y="127000"/>
                  </a:moveTo>
                  <a:cubicBezTo>
                    <a:pt x="147710" y="127000"/>
                    <a:pt x="151580" y="132246"/>
                    <a:pt x="151580" y="141426"/>
                  </a:cubicBezTo>
                  <a:cubicBezTo>
                    <a:pt x="151580" y="151918"/>
                    <a:pt x="147710" y="157163"/>
                    <a:pt x="141261" y="157163"/>
                  </a:cubicBezTo>
                  <a:cubicBezTo>
                    <a:pt x="134811" y="157163"/>
                    <a:pt x="130942" y="151918"/>
                    <a:pt x="130942" y="142737"/>
                  </a:cubicBezTo>
                  <a:cubicBezTo>
                    <a:pt x="130942" y="133557"/>
                    <a:pt x="134811" y="127000"/>
                    <a:pt x="141261" y="127000"/>
                  </a:cubicBezTo>
                  <a:close/>
                  <a:moveTo>
                    <a:pt x="247736" y="80963"/>
                  </a:moveTo>
                  <a:cubicBezTo>
                    <a:pt x="245015" y="80963"/>
                    <a:pt x="243654" y="85091"/>
                    <a:pt x="243654" y="91970"/>
                  </a:cubicBezTo>
                  <a:cubicBezTo>
                    <a:pt x="243654" y="97474"/>
                    <a:pt x="245015" y="101601"/>
                    <a:pt x="247736" y="101601"/>
                  </a:cubicBezTo>
                  <a:cubicBezTo>
                    <a:pt x="251818" y="101601"/>
                    <a:pt x="253179" y="94722"/>
                    <a:pt x="253179" y="90594"/>
                  </a:cubicBezTo>
                  <a:cubicBezTo>
                    <a:pt x="253179" y="87843"/>
                    <a:pt x="251818" y="80963"/>
                    <a:pt x="247736" y="80963"/>
                  </a:cubicBezTo>
                  <a:close/>
                  <a:moveTo>
                    <a:pt x="205328" y="80963"/>
                  </a:moveTo>
                  <a:cubicBezTo>
                    <a:pt x="203060" y="80963"/>
                    <a:pt x="200792" y="85091"/>
                    <a:pt x="200792" y="91970"/>
                  </a:cubicBezTo>
                  <a:cubicBezTo>
                    <a:pt x="200792" y="97474"/>
                    <a:pt x="203060" y="101601"/>
                    <a:pt x="205328" y="101601"/>
                  </a:cubicBezTo>
                  <a:cubicBezTo>
                    <a:pt x="208730" y="101601"/>
                    <a:pt x="208730" y="94722"/>
                    <a:pt x="208730" y="90594"/>
                  </a:cubicBezTo>
                  <a:cubicBezTo>
                    <a:pt x="208730" y="87843"/>
                    <a:pt x="208730" y="80963"/>
                    <a:pt x="205328" y="80963"/>
                  </a:cubicBezTo>
                  <a:close/>
                  <a:moveTo>
                    <a:pt x="184010" y="80963"/>
                  </a:moveTo>
                  <a:cubicBezTo>
                    <a:pt x="179928" y="80963"/>
                    <a:pt x="178567" y="85091"/>
                    <a:pt x="178567" y="91970"/>
                  </a:cubicBezTo>
                  <a:cubicBezTo>
                    <a:pt x="178567" y="97474"/>
                    <a:pt x="179928" y="101601"/>
                    <a:pt x="184010" y="101601"/>
                  </a:cubicBezTo>
                  <a:cubicBezTo>
                    <a:pt x="188092" y="101601"/>
                    <a:pt x="188092" y="94722"/>
                    <a:pt x="188092" y="90594"/>
                  </a:cubicBezTo>
                  <a:cubicBezTo>
                    <a:pt x="188092" y="87843"/>
                    <a:pt x="188092" y="80963"/>
                    <a:pt x="184010" y="80963"/>
                  </a:cubicBezTo>
                  <a:close/>
                  <a:moveTo>
                    <a:pt x="162011" y="80963"/>
                  </a:moveTo>
                  <a:cubicBezTo>
                    <a:pt x="159290" y="80963"/>
                    <a:pt x="157929" y="85091"/>
                    <a:pt x="157929" y="91970"/>
                  </a:cubicBezTo>
                  <a:cubicBezTo>
                    <a:pt x="157929" y="97474"/>
                    <a:pt x="159290" y="101601"/>
                    <a:pt x="162011" y="101601"/>
                  </a:cubicBezTo>
                  <a:cubicBezTo>
                    <a:pt x="166093" y="101601"/>
                    <a:pt x="167454" y="94722"/>
                    <a:pt x="167454" y="90594"/>
                  </a:cubicBezTo>
                  <a:cubicBezTo>
                    <a:pt x="167454" y="87843"/>
                    <a:pt x="166093" y="80963"/>
                    <a:pt x="162011" y="80963"/>
                  </a:cubicBezTo>
                  <a:close/>
                  <a:moveTo>
                    <a:pt x="76173" y="80963"/>
                  </a:moveTo>
                  <a:cubicBezTo>
                    <a:pt x="73527" y="80963"/>
                    <a:pt x="72204" y="85091"/>
                    <a:pt x="72204" y="91970"/>
                  </a:cubicBezTo>
                  <a:cubicBezTo>
                    <a:pt x="72204" y="97474"/>
                    <a:pt x="73527" y="101601"/>
                    <a:pt x="76173" y="101601"/>
                  </a:cubicBezTo>
                  <a:cubicBezTo>
                    <a:pt x="80142" y="101601"/>
                    <a:pt x="80142" y="94722"/>
                    <a:pt x="80142" y="90594"/>
                  </a:cubicBezTo>
                  <a:cubicBezTo>
                    <a:pt x="80142" y="87843"/>
                    <a:pt x="80142" y="80963"/>
                    <a:pt x="76173" y="80963"/>
                  </a:cubicBezTo>
                  <a:close/>
                  <a:moveTo>
                    <a:pt x="225310" y="76200"/>
                  </a:moveTo>
                  <a:cubicBezTo>
                    <a:pt x="226721" y="76200"/>
                    <a:pt x="226721" y="76200"/>
                    <a:pt x="226721" y="76200"/>
                  </a:cubicBezTo>
                  <a:cubicBezTo>
                    <a:pt x="226721" y="76200"/>
                    <a:pt x="226721" y="76200"/>
                    <a:pt x="229543" y="76200"/>
                  </a:cubicBezTo>
                  <a:cubicBezTo>
                    <a:pt x="230954" y="76200"/>
                    <a:pt x="230954" y="77511"/>
                    <a:pt x="230954" y="77511"/>
                  </a:cubicBezTo>
                  <a:cubicBezTo>
                    <a:pt x="230954" y="77511"/>
                    <a:pt x="230954" y="77511"/>
                    <a:pt x="230954" y="105052"/>
                  </a:cubicBezTo>
                  <a:cubicBezTo>
                    <a:pt x="230954" y="105052"/>
                    <a:pt x="230954" y="106363"/>
                    <a:pt x="229543" y="106363"/>
                  </a:cubicBezTo>
                  <a:cubicBezTo>
                    <a:pt x="229543" y="106363"/>
                    <a:pt x="229543" y="106363"/>
                    <a:pt x="225310" y="106363"/>
                  </a:cubicBezTo>
                  <a:cubicBezTo>
                    <a:pt x="225310" y="106363"/>
                    <a:pt x="225310" y="105052"/>
                    <a:pt x="225310" y="105052"/>
                  </a:cubicBezTo>
                  <a:cubicBezTo>
                    <a:pt x="225310" y="105052"/>
                    <a:pt x="225310" y="105052"/>
                    <a:pt x="225310" y="82757"/>
                  </a:cubicBezTo>
                  <a:cubicBezTo>
                    <a:pt x="225310" y="82757"/>
                    <a:pt x="225310" y="82757"/>
                    <a:pt x="221076" y="84069"/>
                  </a:cubicBezTo>
                  <a:cubicBezTo>
                    <a:pt x="219665" y="84069"/>
                    <a:pt x="219665" y="84069"/>
                    <a:pt x="219665" y="84069"/>
                  </a:cubicBezTo>
                  <a:cubicBezTo>
                    <a:pt x="219665" y="84069"/>
                    <a:pt x="219665" y="84069"/>
                    <a:pt x="219665" y="81446"/>
                  </a:cubicBezTo>
                  <a:cubicBezTo>
                    <a:pt x="218254" y="80134"/>
                    <a:pt x="219665" y="80134"/>
                    <a:pt x="219665" y="80134"/>
                  </a:cubicBezTo>
                  <a:cubicBezTo>
                    <a:pt x="219665" y="80134"/>
                    <a:pt x="219665" y="80134"/>
                    <a:pt x="225310" y="76200"/>
                  </a:cubicBezTo>
                  <a:close/>
                  <a:moveTo>
                    <a:pt x="205555" y="76200"/>
                  </a:moveTo>
                  <a:cubicBezTo>
                    <a:pt x="212500" y="76200"/>
                    <a:pt x="216667" y="81446"/>
                    <a:pt x="216667" y="90626"/>
                  </a:cubicBezTo>
                  <a:cubicBezTo>
                    <a:pt x="216667" y="101118"/>
                    <a:pt x="212500" y="106363"/>
                    <a:pt x="205555" y="106363"/>
                  </a:cubicBezTo>
                  <a:cubicBezTo>
                    <a:pt x="198609" y="106363"/>
                    <a:pt x="194442" y="101118"/>
                    <a:pt x="194442" y="91937"/>
                  </a:cubicBezTo>
                  <a:cubicBezTo>
                    <a:pt x="194442" y="81446"/>
                    <a:pt x="198609" y="76200"/>
                    <a:pt x="205555" y="76200"/>
                  </a:cubicBezTo>
                  <a:close/>
                  <a:moveTo>
                    <a:pt x="183964" y="76200"/>
                  </a:moveTo>
                  <a:cubicBezTo>
                    <a:pt x="189044" y="76200"/>
                    <a:pt x="192854" y="81446"/>
                    <a:pt x="192854" y="90626"/>
                  </a:cubicBezTo>
                  <a:cubicBezTo>
                    <a:pt x="192854" y="101118"/>
                    <a:pt x="189044" y="106363"/>
                    <a:pt x="182694" y="106363"/>
                  </a:cubicBezTo>
                  <a:cubicBezTo>
                    <a:pt x="177614" y="106363"/>
                    <a:pt x="173804" y="101118"/>
                    <a:pt x="173804" y="91937"/>
                  </a:cubicBezTo>
                  <a:cubicBezTo>
                    <a:pt x="173804" y="81446"/>
                    <a:pt x="177614" y="76200"/>
                    <a:pt x="183964" y="76200"/>
                  </a:cubicBezTo>
                  <a:close/>
                  <a:moveTo>
                    <a:pt x="161898" y="76200"/>
                  </a:moveTo>
                  <a:cubicBezTo>
                    <a:pt x="168347" y="76200"/>
                    <a:pt x="172217" y="81446"/>
                    <a:pt x="172217" y="90626"/>
                  </a:cubicBezTo>
                  <a:cubicBezTo>
                    <a:pt x="172217" y="101118"/>
                    <a:pt x="168347" y="106363"/>
                    <a:pt x="161898" y="106363"/>
                  </a:cubicBezTo>
                  <a:cubicBezTo>
                    <a:pt x="155448" y="106363"/>
                    <a:pt x="152869" y="101118"/>
                    <a:pt x="151579" y="91937"/>
                  </a:cubicBezTo>
                  <a:cubicBezTo>
                    <a:pt x="151579" y="81446"/>
                    <a:pt x="156738" y="76200"/>
                    <a:pt x="161898" y="76200"/>
                  </a:cubicBezTo>
                  <a:close/>
                  <a:moveTo>
                    <a:pt x="139584" y="76200"/>
                  </a:moveTo>
                  <a:cubicBezTo>
                    <a:pt x="139584" y="76200"/>
                    <a:pt x="139584" y="76200"/>
                    <a:pt x="140996" y="76200"/>
                  </a:cubicBezTo>
                  <a:cubicBezTo>
                    <a:pt x="140996" y="76200"/>
                    <a:pt x="140996" y="76200"/>
                    <a:pt x="143818" y="76200"/>
                  </a:cubicBezTo>
                  <a:cubicBezTo>
                    <a:pt x="143818" y="76200"/>
                    <a:pt x="145229" y="77511"/>
                    <a:pt x="145229" y="77511"/>
                  </a:cubicBezTo>
                  <a:cubicBezTo>
                    <a:pt x="145229" y="77511"/>
                    <a:pt x="145229" y="77511"/>
                    <a:pt x="145229" y="105052"/>
                  </a:cubicBezTo>
                  <a:cubicBezTo>
                    <a:pt x="145229" y="105052"/>
                    <a:pt x="143818" y="106363"/>
                    <a:pt x="143818" y="106363"/>
                  </a:cubicBezTo>
                  <a:cubicBezTo>
                    <a:pt x="143818" y="106363"/>
                    <a:pt x="143818" y="106363"/>
                    <a:pt x="139584" y="106363"/>
                  </a:cubicBezTo>
                  <a:cubicBezTo>
                    <a:pt x="139584" y="106363"/>
                    <a:pt x="139584" y="105052"/>
                    <a:pt x="139584" y="105052"/>
                  </a:cubicBezTo>
                  <a:cubicBezTo>
                    <a:pt x="139584" y="105052"/>
                    <a:pt x="139584" y="105052"/>
                    <a:pt x="139584" y="82757"/>
                  </a:cubicBezTo>
                  <a:cubicBezTo>
                    <a:pt x="139584" y="82757"/>
                    <a:pt x="139584" y="82757"/>
                    <a:pt x="135351" y="84069"/>
                  </a:cubicBezTo>
                  <a:cubicBezTo>
                    <a:pt x="135351" y="84069"/>
                    <a:pt x="135351" y="84069"/>
                    <a:pt x="133940" y="84069"/>
                  </a:cubicBezTo>
                  <a:lnTo>
                    <a:pt x="132529" y="81446"/>
                  </a:lnTo>
                  <a:cubicBezTo>
                    <a:pt x="132529" y="80134"/>
                    <a:pt x="132529" y="80134"/>
                    <a:pt x="133940" y="80134"/>
                  </a:cubicBezTo>
                  <a:cubicBezTo>
                    <a:pt x="133940" y="80134"/>
                    <a:pt x="133940" y="80134"/>
                    <a:pt x="139584" y="76200"/>
                  </a:cubicBezTo>
                  <a:close/>
                  <a:moveTo>
                    <a:pt x="118837" y="76200"/>
                  </a:moveTo>
                  <a:cubicBezTo>
                    <a:pt x="118837" y="76200"/>
                    <a:pt x="118837" y="76200"/>
                    <a:pt x="123005" y="76200"/>
                  </a:cubicBezTo>
                  <a:cubicBezTo>
                    <a:pt x="123005" y="76200"/>
                    <a:pt x="123005" y="77511"/>
                    <a:pt x="123005" y="77511"/>
                  </a:cubicBezTo>
                  <a:cubicBezTo>
                    <a:pt x="123005" y="77511"/>
                    <a:pt x="123005" y="77511"/>
                    <a:pt x="123005" y="105052"/>
                  </a:cubicBezTo>
                  <a:cubicBezTo>
                    <a:pt x="123005" y="105052"/>
                    <a:pt x="123005" y="106363"/>
                    <a:pt x="123005" y="106363"/>
                  </a:cubicBezTo>
                  <a:cubicBezTo>
                    <a:pt x="123005" y="106363"/>
                    <a:pt x="123005" y="106363"/>
                    <a:pt x="118837" y="106363"/>
                  </a:cubicBezTo>
                  <a:cubicBezTo>
                    <a:pt x="118837" y="106363"/>
                    <a:pt x="117448" y="105052"/>
                    <a:pt x="117448" y="105052"/>
                  </a:cubicBezTo>
                  <a:cubicBezTo>
                    <a:pt x="117448" y="105052"/>
                    <a:pt x="117448" y="105052"/>
                    <a:pt x="117448" y="82757"/>
                  </a:cubicBezTo>
                  <a:cubicBezTo>
                    <a:pt x="117448" y="82757"/>
                    <a:pt x="117448" y="82757"/>
                    <a:pt x="114670" y="84069"/>
                  </a:cubicBezTo>
                  <a:cubicBezTo>
                    <a:pt x="113281" y="84069"/>
                    <a:pt x="113281" y="84069"/>
                    <a:pt x="113281" y="84069"/>
                  </a:cubicBezTo>
                  <a:cubicBezTo>
                    <a:pt x="113281" y="84069"/>
                    <a:pt x="113281" y="84069"/>
                    <a:pt x="111892" y="81446"/>
                  </a:cubicBezTo>
                  <a:cubicBezTo>
                    <a:pt x="111892" y="80134"/>
                    <a:pt x="111892" y="80134"/>
                    <a:pt x="111892" y="80134"/>
                  </a:cubicBezTo>
                  <a:cubicBezTo>
                    <a:pt x="111892" y="80134"/>
                    <a:pt x="111892" y="80134"/>
                    <a:pt x="118837" y="76200"/>
                  </a:cubicBezTo>
                  <a:close/>
                  <a:moveTo>
                    <a:pt x="97207" y="76200"/>
                  </a:moveTo>
                  <a:cubicBezTo>
                    <a:pt x="97207" y="76200"/>
                    <a:pt x="97207" y="76200"/>
                    <a:pt x="99588" y="76200"/>
                  </a:cubicBezTo>
                  <a:cubicBezTo>
                    <a:pt x="100779" y="76200"/>
                    <a:pt x="100779" y="77511"/>
                    <a:pt x="100779" y="77511"/>
                  </a:cubicBezTo>
                  <a:cubicBezTo>
                    <a:pt x="100779" y="77511"/>
                    <a:pt x="100779" y="77511"/>
                    <a:pt x="100779" y="105052"/>
                  </a:cubicBezTo>
                  <a:cubicBezTo>
                    <a:pt x="100779" y="105052"/>
                    <a:pt x="100779" y="106363"/>
                    <a:pt x="99588" y="106363"/>
                  </a:cubicBezTo>
                  <a:cubicBezTo>
                    <a:pt x="99588" y="106363"/>
                    <a:pt x="99588" y="106363"/>
                    <a:pt x="97207" y="106363"/>
                  </a:cubicBezTo>
                  <a:cubicBezTo>
                    <a:pt x="96016" y="106363"/>
                    <a:pt x="96016" y="105052"/>
                    <a:pt x="96016" y="105052"/>
                  </a:cubicBezTo>
                  <a:cubicBezTo>
                    <a:pt x="96016" y="105052"/>
                    <a:pt x="96016" y="105052"/>
                    <a:pt x="96016" y="82757"/>
                  </a:cubicBezTo>
                  <a:cubicBezTo>
                    <a:pt x="96016" y="82757"/>
                    <a:pt x="96016" y="82757"/>
                    <a:pt x="92444" y="84069"/>
                  </a:cubicBezTo>
                  <a:cubicBezTo>
                    <a:pt x="91254" y="84069"/>
                    <a:pt x="91254" y="84069"/>
                    <a:pt x="91254" y="84069"/>
                  </a:cubicBezTo>
                  <a:cubicBezTo>
                    <a:pt x="91254" y="84069"/>
                    <a:pt x="91254" y="84069"/>
                    <a:pt x="91254" y="81446"/>
                  </a:cubicBezTo>
                  <a:cubicBezTo>
                    <a:pt x="91254" y="80134"/>
                    <a:pt x="91254" y="80134"/>
                    <a:pt x="91254" y="80134"/>
                  </a:cubicBezTo>
                  <a:cubicBezTo>
                    <a:pt x="91254" y="80134"/>
                    <a:pt x="91254" y="80134"/>
                    <a:pt x="97207" y="76200"/>
                  </a:cubicBezTo>
                  <a:close/>
                  <a:moveTo>
                    <a:pt x="201926" y="36513"/>
                  </a:moveTo>
                  <a:cubicBezTo>
                    <a:pt x="200792" y="37812"/>
                    <a:pt x="200792" y="39111"/>
                    <a:pt x="200792" y="40409"/>
                  </a:cubicBezTo>
                  <a:cubicBezTo>
                    <a:pt x="200792" y="46904"/>
                    <a:pt x="203060" y="50801"/>
                    <a:pt x="205328" y="50801"/>
                  </a:cubicBezTo>
                  <a:cubicBezTo>
                    <a:pt x="208730" y="50801"/>
                    <a:pt x="208730" y="44306"/>
                    <a:pt x="208730" y="40409"/>
                  </a:cubicBezTo>
                  <a:cubicBezTo>
                    <a:pt x="208730" y="40409"/>
                    <a:pt x="208730" y="40409"/>
                    <a:pt x="208730" y="39111"/>
                  </a:cubicBezTo>
                  <a:cubicBezTo>
                    <a:pt x="206462" y="37812"/>
                    <a:pt x="204194" y="36513"/>
                    <a:pt x="201926" y="36513"/>
                  </a:cubicBezTo>
                  <a:close/>
                  <a:moveTo>
                    <a:pt x="123005" y="34925"/>
                  </a:moveTo>
                  <a:cubicBezTo>
                    <a:pt x="120737" y="34925"/>
                    <a:pt x="118469" y="36248"/>
                    <a:pt x="116201" y="37571"/>
                  </a:cubicBezTo>
                  <a:cubicBezTo>
                    <a:pt x="116201" y="38894"/>
                    <a:pt x="115067" y="38894"/>
                    <a:pt x="115067" y="38894"/>
                  </a:cubicBezTo>
                  <a:cubicBezTo>
                    <a:pt x="115067" y="38894"/>
                    <a:pt x="115067" y="40216"/>
                    <a:pt x="115067" y="40216"/>
                  </a:cubicBezTo>
                  <a:cubicBezTo>
                    <a:pt x="115067" y="46831"/>
                    <a:pt x="116201" y="50800"/>
                    <a:pt x="119603" y="50800"/>
                  </a:cubicBezTo>
                  <a:cubicBezTo>
                    <a:pt x="123005" y="50800"/>
                    <a:pt x="123005" y="44185"/>
                    <a:pt x="123005" y="40216"/>
                  </a:cubicBezTo>
                  <a:cubicBezTo>
                    <a:pt x="123005" y="38894"/>
                    <a:pt x="123005" y="36248"/>
                    <a:pt x="123005" y="34925"/>
                  </a:cubicBezTo>
                  <a:close/>
                  <a:moveTo>
                    <a:pt x="162011" y="31750"/>
                  </a:moveTo>
                  <a:cubicBezTo>
                    <a:pt x="159290" y="31750"/>
                    <a:pt x="157929" y="35560"/>
                    <a:pt x="157929" y="40640"/>
                  </a:cubicBezTo>
                  <a:cubicBezTo>
                    <a:pt x="157929" y="46990"/>
                    <a:pt x="159290" y="50800"/>
                    <a:pt x="162011" y="50800"/>
                  </a:cubicBezTo>
                  <a:cubicBezTo>
                    <a:pt x="166093" y="50800"/>
                    <a:pt x="167454" y="44450"/>
                    <a:pt x="167454" y="40640"/>
                  </a:cubicBezTo>
                  <a:cubicBezTo>
                    <a:pt x="167454" y="36830"/>
                    <a:pt x="166093" y="31750"/>
                    <a:pt x="162011" y="31750"/>
                  </a:cubicBezTo>
                  <a:close/>
                  <a:moveTo>
                    <a:pt x="144703" y="28575"/>
                  </a:moveTo>
                  <a:cubicBezTo>
                    <a:pt x="144703" y="28575"/>
                    <a:pt x="144703" y="28575"/>
                    <a:pt x="144703" y="55075"/>
                  </a:cubicBezTo>
                  <a:cubicBezTo>
                    <a:pt x="144703" y="55075"/>
                    <a:pt x="143389" y="55075"/>
                    <a:pt x="143389" y="55075"/>
                  </a:cubicBezTo>
                  <a:cubicBezTo>
                    <a:pt x="143389" y="55075"/>
                    <a:pt x="143389" y="55075"/>
                    <a:pt x="139447" y="55075"/>
                  </a:cubicBezTo>
                  <a:cubicBezTo>
                    <a:pt x="139447" y="55075"/>
                    <a:pt x="139447" y="55075"/>
                    <a:pt x="139447" y="32550"/>
                  </a:cubicBezTo>
                  <a:cubicBezTo>
                    <a:pt x="139447" y="32550"/>
                    <a:pt x="139447" y="32550"/>
                    <a:pt x="135504" y="33875"/>
                  </a:cubicBezTo>
                  <a:cubicBezTo>
                    <a:pt x="135504" y="33875"/>
                    <a:pt x="135504" y="33875"/>
                    <a:pt x="134190" y="33875"/>
                  </a:cubicBezTo>
                  <a:cubicBezTo>
                    <a:pt x="134190" y="33875"/>
                    <a:pt x="134190" y="33875"/>
                    <a:pt x="132876" y="31225"/>
                  </a:cubicBezTo>
                  <a:cubicBezTo>
                    <a:pt x="131562" y="31225"/>
                    <a:pt x="130248" y="32550"/>
                    <a:pt x="127619" y="32550"/>
                  </a:cubicBezTo>
                  <a:cubicBezTo>
                    <a:pt x="128934" y="35200"/>
                    <a:pt x="128934" y="37850"/>
                    <a:pt x="128934" y="40500"/>
                  </a:cubicBezTo>
                  <a:cubicBezTo>
                    <a:pt x="128934" y="51100"/>
                    <a:pt x="124991" y="56400"/>
                    <a:pt x="118420" y="56400"/>
                  </a:cubicBezTo>
                  <a:cubicBezTo>
                    <a:pt x="113164" y="56400"/>
                    <a:pt x="109221" y="51100"/>
                    <a:pt x="109221" y="41825"/>
                  </a:cubicBezTo>
                  <a:cubicBezTo>
                    <a:pt x="106593" y="43150"/>
                    <a:pt x="103964" y="44475"/>
                    <a:pt x="101336" y="47125"/>
                  </a:cubicBezTo>
                  <a:cubicBezTo>
                    <a:pt x="101336" y="47125"/>
                    <a:pt x="101336" y="47125"/>
                    <a:pt x="101336" y="55075"/>
                  </a:cubicBezTo>
                  <a:cubicBezTo>
                    <a:pt x="101336" y="55075"/>
                    <a:pt x="101336" y="55075"/>
                    <a:pt x="100022" y="55075"/>
                  </a:cubicBezTo>
                  <a:cubicBezTo>
                    <a:pt x="100022" y="55075"/>
                    <a:pt x="100022" y="55075"/>
                    <a:pt x="97394" y="55075"/>
                  </a:cubicBezTo>
                  <a:cubicBezTo>
                    <a:pt x="96080" y="55075"/>
                    <a:pt x="96080" y="55075"/>
                    <a:pt x="96080" y="55075"/>
                  </a:cubicBezTo>
                  <a:cubicBezTo>
                    <a:pt x="96080" y="55075"/>
                    <a:pt x="96080" y="55075"/>
                    <a:pt x="96080" y="49775"/>
                  </a:cubicBezTo>
                  <a:cubicBezTo>
                    <a:pt x="85566" y="57725"/>
                    <a:pt x="77681" y="65675"/>
                    <a:pt x="72425" y="77600"/>
                  </a:cubicBezTo>
                  <a:cubicBezTo>
                    <a:pt x="73739" y="76275"/>
                    <a:pt x="75053" y="76275"/>
                    <a:pt x="76367" y="76275"/>
                  </a:cubicBezTo>
                  <a:cubicBezTo>
                    <a:pt x="82938" y="76275"/>
                    <a:pt x="86880" y="81575"/>
                    <a:pt x="86880" y="90850"/>
                  </a:cubicBezTo>
                  <a:cubicBezTo>
                    <a:pt x="86880" y="101450"/>
                    <a:pt x="82938" y="106750"/>
                    <a:pt x="76367" y="106750"/>
                  </a:cubicBezTo>
                  <a:cubicBezTo>
                    <a:pt x="71111" y="106750"/>
                    <a:pt x="68482" y="102775"/>
                    <a:pt x="67168" y="97475"/>
                  </a:cubicBezTo>
                  <a:cubicBezTo>
                    <a:pt x="65854" y="106750"/>
                    <a:pt x="69796" y="120000"/>
                    <a:pt x="75053" y="127950"/>
                  </a:cubicBezTo>
                  <a:cubicBezTo>
                    <a:pt x="75053" y="127950"/>
                    <a:pt x="76367" y="127950"/>
                    <a:pt x="76367" y="127950"/>
                  </a:cubicBezTo>
                  <a:cubicBezTo>
                    <a:pt x="76367" y="127950"/>
                    <a:pt x="76367" y="127950"/>
                    <a:pt x="78995" y="127950"/>
                  </a:cubicBezTo>
                  <a:cubicBezTo>
                    <a:pt x="78995" y="127950"/>
                    <a:pt x="80310" y="127950"/>
                    <a:pt x="80310" y="127950"/>
                  </a:cubicBezTo>
                  <a:cubicBezTo>
                    <a:pt x="80310" y="127950"/>
                    <a:pt x="80310" y="127950"/>
                    <a:pt x="80310" y="133250"/>
                  </a:cubicBezTo>
                  <a:cubicBezTo>
                    <a:pt x="82938" y="134575"/>
                    <a:pt x="85566" y="135900"/>
                    <a:pt x="88195" y="135900"/>
                  </a:cubicBezTo>
                  <a:cubicBezTo>
                    <a:pt x="89509" y="130600"/>
                    <a:pt x="93451" y="126625"/>
                    <a:pt x="97394" y="126625"/>
                  </a:cubicBezTo>
                  <a:cubicBezTo>
                    <a:pt x="102650" y="126625"/>
                    <a:pt x="106593" y="130600"/>
                    <a:pt x="107907" y="135900"/>
                  </a:cubicBezTo>
                  <a:cubicBezTo>
                    <a:pt x="110535" y="137225"/>
                    <a:pt x="113164" y="138550"/>
                    <a:pt x="114478" y="145175"/>
                  </a:cubicBezTo>
                  <a:cubicBezTo>
                    <a:pt x="115792" y="147825"/>
                    <a:pt x="115792" y="150475"/>
                    <a:pt x="117106" y="151800"/>
                  </a:cubicBezTo>
                  <a:cubicBezTo>
                    <a:pt x="117106" y="151800"/>
                    <a:pt x="117106" y="151800"/>
                    <a:pt x="117106" y="133250"/>
                  </a:cubicBezTo>
                  <a:cubicBezTo>
                    <a:pt x="117106" y="133250"/>
                    <a:pt x="117106" y="133250"/>
                    <a:pt x="114478" y="134575"/>
                  </a:cubicBezTo>
                  <a:cubicBezTo>
                    <a:pt x="113164" y="135900"/>
                    <a:pt x="113164" y="135900"/>
                    <a:pt x="113164" y="135900"/>
                  </a:cubicBezTo>
                  <a:cubicBezTo>
                    <a:pt x="113164" y="134575"/>
                    <a:pt x="113164" y="134575"/>
                    <a:pt x="113164" y="134575"/>
                  </a:cubicBezTo>
                  <a:cubicBezTo>
                    <a:pt x="113164" y="134575"/>
                    <a:pt x="113164" y="134575"/>
                    <a:pt x="111849" y="131925"/>
                  </a:cubicBezTo>
                  <a:cubicBezTo>
                    <a:pt x="111849" y="131925"/>
                    <a:pt x="111849" y="130600"/>
                    <a:pt x="111849" y="130600"/>
                  </a:cubicBezTo>
                  <a:cubicBezTo>
                    <a:pt x="111849" y="130600"/>
                    <a:pt x="111849" y="130600"/>
                    <a:pt x="118420" y="127950"/>
                  </a:cubicBezTo>
                  <a:cubicBezTo>
                    <a:pt x="118420" y="127950"/>
                    <a:pt x="118420" y="127950"/>
                    <a:pt x="122363" y="127950"/>
                  </a:cubicBezTo>
                  <a:cubicBezTo>
                    <a:pt x="122363" y="127950"/>
                    <a:pt x="122363" y="127950"/>
                    <a:pt x="122363" y="155775"/>
                  </a:cubicBezTo>
                  <a:cubicBezTo>
                    <a:pt x="122363" y="155775"/>
                    <a:pt x="122363" y="157100"/>
                    <a:pt x="122363" y="157100"/>
                  </a:cubicBezTo>
                  <a:cubicBezTo>
                    <a:pt x="122363" y="157100"/>
                    <a:pt x="122363" y="157100"/>
                    <a:pt x="121049" y="157100"/>
                  </a:cubicBezTo>
                  <a:cubicBezTo>
                    <a:pt x="123677" y="159750"/>
                    <a:pt x="128934" y="161075"/>
                    <a:pt x="135504" y="162400"/>
                  </a:cubicBezTo>
                  <a:cubicBezTo>
                    <a:pt x="144703" y="165050"/>
                    <a:pt x="159159" y="151800"/>
                    <a:pt x="161787" y="159750"/>
                  </a:cubicBezTo>
                  <a:cubicBezTo>
                    <a:pt x="164416" y="175650"/>
                    <a:pt x="173615" y="186250"/>
                    <a:pt x="181500" y="191550"/>
                  </a:cubicBezTo>
                  <a:cubicBezTo>
                    <a:pt x="181500" y="191550"/>
                    <a:pt x="181500" y="191550"/>
                    <a:pt x="181500" y="183600"/>
                  </a:cubicBezTo>
                  <a:cubicBezTo>
                    <a:pt x="181500" y="183600"/>
                    <a:pt x="181500" y="183600"/>
                    <a:pt x="178872" y="186250"/>
                  </a:cubicBezTo>
                  <a:cubicBezTo>
                    <a:pt x="177557" y="186250"/>
                    <a:pt x="177557" y="186250"/>
                    <a:pt x="177557" y="186250"/>
                  </a:cubicBezTo>
                  <a:cubicBezTo>
                    <a:pt x="177557" y="186250"/>
                    <a:pt x="177557" y="184925"/>
                    <a:pt x="176243" y="184925"/>
                  </a:cubicBezTo>
                  <a:cubicBezTo>
                    <a:pt x="176243" y="184925"/>
                    <a:pt x="176243" y="184925"/>
                    <a:pt x="176243" y="182275"/>
                  </a:cubicBezTo>
                  <a:cubicBezTo>
                    <a:pt x="176243" y="182275"/>
                    <a:pt x="176243" y="180950"/>
                    <a:pt x="176243" y="180950"/>
                  </a:cubicBezTo>
                  <a:cubicBezTo>
                    <a:pt x="176243" y="180950"/>
                    <a:pt x="176243" y="180950"/>
                    <a:pt x="182814" y="178300"/>
                  </a:cubicBezTo>
                  <a:cubicBezTo>
                    <a:pt x="182814" y="178300"/>
                    <a:pt x="182814" y="178300"/>
                    <a:pt x="186756" y="178300"/>
                  </a:cubicBezTo>
                  <a:cubicBezTo>
                    <a:pt x="186756" y="178300"/>
                    <a:pt x="186756" y="178300"/>
                    <a:pt x="186756" y="194200"/>
                  </a:cubicBezTo>
                  <a:cubicBezTo>
                    <a:pt x="194641" y="196850"/>
                    <a:pt x="201213" y="194200"/>
                    <a:pt x="199898" y="186250"/>
                  </a:cubicBezTo>
                  <a:cubicBezTo>
                    <a:pt x="199898" y="186250"/>
                    <a:pt x="198584" y="186250"/>
                    <a:pt x="198584" y="186250"/>
                  </a:cubicBezTo>
                  <a:cubicBezTo>
                    <a:pt x="198584" y="186250"/>
                    <a:pt x="198584" y="184925"/>
                    <a:pt x="198584" y="184925"/>
                  </a:cubicBezTo>
                  <a:cubicBezTo>
                    <a:pt x="198584" y="184925"/>
                    <a:pt x="198584" y="184925"/>
                    <a:pt x="197270" y="182275"/>
                  </a:cubicBezTo>
                  <a:cubicBezTo>
                    <a:pt x="197270" y="182275"/>
                    <a:pt x="197270" y="180950"/>
                    <a:pt x="198584" y="180950"/>
                  </a:cubicBezTo>
                  <a:cubicBezTo>
                    <a:pt x="198584" y="180950"/>
                    <a:pt x="198584" y="180950"/>
                    <a:pt x="199898" y="180950"/>
                  </a:cubicBezTo>
                  <a:cubicBezTo>
                    <a:pt x="198584" y="167700"/>
                    <a:pt x="199898" y="166375"/>
                    <a:pt x="199898" y="166375"/>
                  </a:cubicBezTo>
                  <a:cubicBezTo>
                    <a:pt x="199898" y="166375"/>
                    <a:pt x="226182" y="169025"/>
                    <a:pt x="234066" y="161075"/>
                  </a:cubicBezTo>
                  <a:cubicBezTo>
                    <a:pt x="238009" y="157100"/>
                    <a:pt x="240637" y="151800"/>
                    <a:pt x="241951" y="146500"/>
                  </a:cubicBezTo>
                  <a:cubicBezTo>
                    <a:pt x="243266" y="145175"/>
                    <a:pt x="244580" y="143850"/>
                    <a:pt x="245894" y="143850"/>
                  </a:cubicBezTo>
                  <a:cubicBezTo>
                    <a:pt x="245894" y="143850"/>
                    <a:pt x="245894" y="143850"/>
                    <a:pt x="245894" y="133250"/>
                  </a:cubicBezTo>
                  <a:cubicBezTo>
                    <a:pt x="245894" y="133250"/>
                    <a:pt x="245894" y="133250"/>
                    <a:pt x="241951" y="134575"/>
                  </a:cubicBezTo>
                  <a:cubicBezTo>
                    <a:pt x="241951" y="135900"/>
                    <a:pt x="241951" y="135900"/>
                    <a:pt x="241951" y="135900"/>
                  </a:cubicBezTo>
                  <a:cubicBezTo>
                    <a:pt x="241951" y="134575"/>
                    <a:pt x="240637" y="134575"/>
                    <a:pt x="240637" y="134575"/>
                  </a:cubicBezTo>
                  <a:cubicBezTo>
                    <a:pt x="240637" y="134575"/>
                    <a:pt x="240637" y="134575"/>
                    <a:pt x="240637" y="131925"/>
                  </a:cubicBezTo>
                  <a:cubicBezTo>
                    <a:pt x="240637" y="131925"/>
                    <a:pt x="240637" y="130600"/>
                    <a:pt x="240637" y="130600"/>
                  </a:cubicBezTo>
                  <a:cubicBezTo>
                    <a:pt x="240637" y="130600"/>
                    <a:pt x="240637" y="130600"/>
                    <a:pt x="247208" y="127950"/>
                  </a:cubicBezTo>
                  <a:cubicBezTo>
                    <a:pt x="247208" y="127950"/>
                    <a:pt x="247208" y="127950"/>
                    <a:pt x="249836" y="127950"/>
                  </a:cubicBezTo>
                  <a:cubicBezTo>
                    <a:pt x="251151" y="127950"/>
                    <a:pt x="251151" y="127950"/>
                    <a:pt x="251151" y="127950"/>
                  </a:cubicBezTo>
                  <a:cubicBezTo>
                    <a:pt x="251151" y="127950"/>
                    <a:pt x="251151" y="127950"/>
                    <a:pt x="251151" y="143850"/>
                  </a:cubicBezTo>
                  <a:cubicBezTo>
                    <a:pt x="251151" y="143850"/>
                    <a:pt x="252465" y="143850"/>
                    <a:pt x="252465" y="143850"/>
                  </a:cubicBezTo>
                  <a:cubicBezTo>
                    <a:pt x="264292" y="137225"/>
                    <a:pt x="262978" y="113375"/>
                    <a:pt x="257721" y="94825"/>
                  </a:cubicBezTo>
                  <a:cubicBezTo>
                    <a:pt x="256407" y="102775"/>
                    <a:pt x="253779" y="106750"/>
                    <a:pt x="247208" y="106750"/>
                  </a:cubicBezTo>
                  <a:cubicBezTo>
                    <a:pt x="241951" y="106750"/>
                    <a:pt x="238009" y="101450"/>
                    <a:pt x="238009" y="92175"/>
                  </a:cubicBezTo>
                  <a:cubicBezTo>
                    <a:pt x="238009" y="81575"/>
                    <a:pt x="241951" y="76275"/>
                    <a:pt x="248522" y="76275"/>
                  </a:cubicBezTo>
                  <a:cubicBezTo>
                    <a:pt x="248522" y="76275"/>
                    <a:pt x="249836" y="76275"/>
                    <a:pt x="249836" y="76275"/>
                  </a:cubicBezTo>
                  <a:cubicBezTo>
                    <a:pt x="244580" y="67000"/>
                    <a:pt x="238009" y="59050"/>
                    <a:pt x="230124" y="52425"/>
                  </a:cubicBezTo>
                  <a:cubicBezTo>
                    <a:pt x="230124" y="52425"/>
                    <a:pt x="230124" y="52425"/>
                    <a:pt x="230124" y="55075"/>
                  </a:cubicBezTo>
                  <a:cubicBezTo>
                    <a:pt x="230124" y="55075"/>
                    <a:pt x="230124" y="55075"/>
                    <a:pt x="228810" y="55075"/>
                  </a:cubicBezTo>
                  <a:cubicBezTo>
                    <a:pt x="228810" y="55075"/>
                    <a:pt x="228810" y="55075"/>
                    <a:pt x="224867" y="55075"/>
                  </a:cubicBezTo>
                  <a:cubicBezTo>
                    <a:pt x="224867" y="55075"/>
                    <a:pt x="224867" y="55075"/>
                    <a:pt x="224867" y="48450"/>
                  </a:cubicBezTo>
                  <a:cubicBezTo>
                    <a:pt x="220925" y="47125"/>
                    <a:pt x="218297" y="44475"/>
                    <a:pt x="215668" y="43150"/>
                  </a:cubicBezTo>
                  <a:cubicBezTo>
                    <a:pt x="214354" y="51100"/>
                    <a:pt x="210412" y="56400"/>
                    <a:pt x="205155" y="56400"/>
                  </a:cubicBezTo>
                  <a:cubicBezTo>
                    <a:pt x="198584" y="56400"/>
                    <a:pt x="194641" y="49775"/>
                    <a:pt x="194641" y="40500"/>
                  </a:cubicBezTo>
                  <a:cubicBezTo>
                    <a:pt x="194641" y="37850"/>
                    <a:pt x="194641" y="36525"/>
                    <a:pt x="195956" y="33875"/>
                  </a:cubicBezTo>
                  <a:cubicBezTo>
                    <a:pt x="193327" y="32550"/>
                    <a:pt x="189385" y="32550"/>
                    <a:pt x="186756" y="31225"/>
                  </a:cubicBezTo>
                  <a:cubicBezTo>
                    <a:pt x="186756" y="31225"/>
                    <a:pt x="186756" y="31225"/>
                    <a:pt x="186756" y="55075"/>
                  </a:cubicBezTo>
                  <a:cubicBezTo>
                    <a:pt x="186756" y="55075"/>
                    <a:pt x="186756" y="55075"/>
                    <a:pt x="182814" y="55075"/>
                  </a:cubicBezTo>
                  <a:cubicBezTo>
                    <a:pt x="181500" y="55075"/>
                    <a:pt x="181500" y="55075"/>
                    <a:pt x="181500" y="55075"/>
                  </a:cubicBezTo>
                  <a:cubicBezTo>
                    <a:pt x="181500" y="55075"/>
                    <a:pt x="181500" y="55075"/>
                    <a:pt x="181500" y="32550"/>
                  </a:cubicBezTo>
                  <a:cubicBezTo>
                    <a:pt x="181500" y="32550"/>
                    <a:pt x="181500" y="32550"/>
                    <a:pt x="178872" y="33875"/>
                  </a:cubicBezTo>
                  <a:cubicBezTo>
                    <a:pt x="177557" y="33875"/>
                    <a:pt x="177557" y="33875"/>
                    <a:pt x="177557" y="33875"/>
                  </a:cubicBezTo>
                  <a:cubicBezTo>
                    <a:pt x="177557" y="33875"/>
                    <a:pt x="177557" y="33875"/>
                    <a:pt x="176243" y="33875"/>
                  </a:cubicBezTo>
                  <a:cubicBezTo>
                    <a:pt x="176243" y="33875"/>
                    <a:pt x="176243" y="33875"/>
                    <a:pt x="176243" y="31225"/>
                  </a:cubicBezTo>
                  <a:cubicBezTo>
                    <a:pt x="176243" y="29900"/>
                    <a:pt x="176243" y="29900"/>
                    <a:pt x="176243" y="29900"/>
                  </a:cubicBezTo>
                  <a:cubicBezTo>
                    <a:pt x="176243" y="29900"/>
                    <a:pt x="176243" y="29900"/>
                    <a:pt x="177557" y="29900"/>
                  </a:cubicBezTo>
                  <a:cubicBezTo>
                    <a:pt x="173615" y="28575"/>
                    <a:pt x="170987" y="28575"/>
                    <a:pt x="168358" y="28575"/>
                  </a:cubicBezTo>
                  <a:cubicBezTo>
                    <a:pt x="170987" y="31225"/>
                    <a:pt x="172301" y="35200"/>
                    <a:pt x="172301" y="40500"/>
                  </a:cubicBezTo>
                  <a:cubicBezTo>
                    <a:pt x="172301" y="51100"/>
                    <a:pt x="168358" y="56400"/>
                    <a:pt x="161787" y="56400"/>
                  </a:cubicBezTo>
                  <a:cubicBezTo>
                    <a:pt x="155217" y="56400"/>
                    <a:pt x="152588" y="49775"/>
                    <a:pt x="151274" y="40500"/>
                  </a:cubicBezTo>
                  <a:cubicBezTo>
                    <a:pt x="151274" y="35200"/>
                    <a:pt x="153903" y="29900"/>
                    <a:pt x="156531" y="28575"/>
                  </a:cubicBezTo>
                  <a:cubicBezTo>
                    <a:pt x="152588" y="28575"/>
                    <a:pt x="148646" y="28575"/>
                    <a:pt x="144703" y="28575"/>
                  </a:cubicBezTo>
                  <a:close/>
                  <a:moveTo>
                    <a:pt x="164533" y="0"/>
                  </a:moveTo>
                  <a:cubicBezTo>
                    <a:pt x="205215" y="0"/>
                    <a:pt x="240648" y="17090"/>
                    <a:pt x="266895" y="48642"/>
                  </a:cubicBezTo>
                  <a:cubicBezTo>
                    <a:pt x="285268" y="72305"/>
                    <a:pt x="294454" y="99914"/>
                    <a:pt x="291829" y="130150"/>
                  </a:cubicBezTo>
                  <a:cubicBezTo>
                    <a:pt x="289205" y="155129"/>
                    <a:pt x="278706" y="181422"/>
                    <a:pt x="269520" y="206400"/>
                  </a:cubicBezTo>
                  <a:cubicBezTo>
                    <a:pt x="253772" y="247154"/>
                    <a:pt x="239336" y="286594"/>
                    <a:pt x="257709" y="324718"/>
                  </a:cubicBezTo>
                  <a:cubicBezTo>
                    <a:pt x="257709" y="327348"/>
                    <a:pt x="257709" y="329977"/>
                    <a:pt x="256396" y="332606"/>
                  </a:cubicBezTo>
                  <a:cubicBezTo>
                    <a:pt x="255084" y="335236"/>
                    <a:pt x="252459" y="336550"/>
                    <a:pt x="249835" y="336550"/>
                  </a:cubicBezTo>
                  <a:cubicBezTo>
                    <a:pt x="249835" y="336550"/>
                    <a:pt x="249835" y="336550"/>
                    <a:pt x="105478" y="336550"/>
                  </a:cubicBezTo>
                  <a:cubicBezTo>
                    <a:pt x="101541" y="336550"/>
                    <a:pt x="98916" y="333921"/>
                    <a:pt x="97604" y="331292"/>
                  </a:cubicBezTo>
                  <a:cubicBezTo>
                    <a:pt x="96292" y="328662"/>
                    <a:pt x="96292" y="327348"/>
                    <a:pt x="96292" y="315516"/>
                  </a:cubicBezTo>
                  <a:cubicBezTo>
                    <a:pt x="96292" y="314201"/>
                    <a:pt x="96292" y="312887"/>
                    <a:pt x="96292" y="312887"/>
                  </a:cubicBezTo>
                  <a:cubicBezTo>
                    <a:pt x="94979" y="294481"/>
                    <a:pt x="87105" y="294481"/>
                    <a:pt x="71357" y="294481"/>
                  </a:cubicBezTo>
                  <a:cubicBezTo>
                    <a:pt x="58234" y="294481"/>
                    <a:pt x="42486" y="294481"/>
                    <a:pt x="31987" y="278706"/>
                  </a:cubicBezTo>
                  <a:cubicBezTo>
                    <a:pt x="24113" y="266874"/>
                    <a:pt x="24113" y="251098"/>
                    <a:pt x="25426" y="236637"/>
                  </a:cubicBezTo>
                  <a:cubicBezTo>
                    <a:pt x="25426" y="224805"/>
                    <a:pt x="25426" y="212973"/>
                    <a:pt x="21489" y="209029"/>
                  </a:cubicBezTo>
                  <a:cubicBezTo>
                    <a:pt x="21489" y="207715"/>
                    <a:pt x="17552" y="206400"/>
                    <a:pt x="16239" y="205085"/>
                  </a:cubicBezTo>
                  <a:cubicBezTo>
                    <a:pt x="10990" y="202456"/>
                    <a:pt x="3116" y="199827"/>
                    <a:pt x="491" y="191939"/>
                  </a:cubicBezTo>
                  <a:cubicBezTo>
                    <a:pt x="-821" y="187995"/>
                    <a:pt x="491" y="182736"/>
                    <a:pt x="4428" y="177478"/>
                  </a:cubicBezTo>
                  <a:cubicBezTo>
                    <a:pt x="17552" y="156443"/>
                    <a:pt x="20176" y="144612"/>
                    <a:pt x="24113" y="126206"/>
                  </a:cubicBezTo>
                  <a:cubicBezTo>
                    <a:pt x="25426" y="118319"/>
                    <a:pt x="26738" y="109116"/>
                    <a:pt x="29363" y="97284"/>
                  </a:cubicBezTo>
                  <a:cubicBezTo>
                    <a:pt x="38549" y="68361"/>
                    <a:pt x="55609" y="43383"/>
                    <a:pt x="81856" y="26293"/>
                  </a:cubicBezTo>
                  <a:cubicBezTo>
                    <a:pt x="105478" y="9202"/>
                    <a:pt x="135662" y="0"/>
                    <a:pt x="164533" y="0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14680970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400"/>
                            </p:stCondLst>
                            <p:childTnLst>
                              <p:par>
                                <p:cTn id="3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900"/>
                            </p:stCondLst>
                            <p:childTnLst>
                              <p:par>
                                <p:cTn id="55" presetID="50" presetClass="entr" presetSubtype="0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50" presetClass="entr" presetSubtype="0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7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9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可信</a:t>
                </a: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统计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STATISTICS OF TRUST ID</a:t>
                </a: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aphicFrame>
        <p:nvGraphicFramePr>
          <p:cNvPr id="23" name="图表 22">
            <a:extLst>
              <a:ext uri="{FF2B5EF4-FFF2-40B4-BE49-F238E27FC236}">
                <a16:creationId xmlns:a16="http://schemas.microsoft.com/office/drawing/2014/main" xmlns="" id="{1A1CD96D-BBE1-4C07-8BF9-6E8522EC79F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60385599"/>
              </p:ext>
            </p:extLst>
          </p:nvPr>
        </p:nvGraphicFramePr>
        <p:xfrm>
          <a:off x="776383" y="1613184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53" name="图表 52">
            <a:extLst>
              <a:ext uri="{FF2B5EF4-FFF2-40B4-BE49-F238E27FC236}">
                <a16:creationId xmlns:a16="http://schemas.microsoft.com/office/drawing/2014/main" xmlns="" id="{8D3272A8-531B-4C23-B1A8-E5342B73CB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3367400"/>
              </p:ext>
            </p:extLst>
          </p:nvPr>
        </p:nvGraphicFramePr>
        <p:xfrm>
          <a:off x="4039973" y="1607748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54" name="图表 53">
            <a:extLst>
              <a:ext uri="{FF2B5EF4-FFF2-40B4-BE49-F238E27FC236}">
                <a16:creationId xmlns:a16="http://schemas.microsoft.com/office/drawing/2014/main" xmlns="" id="{0143CF7E-5375-4709-895D-20C2C9ACBA4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70837729"/>
              </p:ext>
            </p:extLst>
          </p:nvPr>
        </p:nvGraphicFramePr>
        <p:xfrm>
          <a:off x="7816520" y="1607748"/>
          <a:ext cx="2963746" cy="30159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</p:spTree>
    <p:extLst>
      <p:ext uri="{BB962C8B-B14F-4D97-AF65-F5344CB8AC3E}">
        <p14:creationId xmlns:p14="http://schemas.microsoft.com/office/powerpoint/2010/main" val="259713515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直接连接符 9"/>
          <p:cNvCxnSpPr/>
          <p:nvPr/>
        </p:nvCxnSpPr>
        <p:spPr>
          <a:xfrm flipV="1">
            <a:off x="803445" y="4470108"/>
            <a:ext cx="2649736" cy="1062467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" name="组合 14"/>
          <p:cNvGrpSpPr/>
          <p:nvPr/>
        </p:nvGrpSpPr>
        <p:grpSpPr>
          <a:xfrm>
            <a:off x="520218" y="437796"/>
            <a:ext cx="5658081" cy="741289"/>
            <a:chOff x="520218" y="437796"/>
            <a:chExt cx="5658081" cy="741289"/>
          </a:xfrm>
        </p:grpSpPr>
        <p:sp>
          <p:nvSpPr>
            <p:cNvPr id="16" name="矩形: 圆角 15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7" name="组合 16"/>
            <p:cNvGrpSpPr/>
            <p:nvPr/>
          </p:nvGrpSpPr>
          <p:grpSpPr>
            <a:xfrm>
              <a:off x="1301959" y="494136"/>
              <a:ext cx="4876340" cy="684949"/>
              <a:chOff x="1292231" y="494136"/>
              <a:chExt cx="4876340" cy="684949"/>
            </a:xfrm>
          </p:grpSpPr>
          <p:sp>
            <p:nvSpPr>
              <p:cNvPr id="19" name="文本框 18"/>
              <p:cNvSpPr txBox="1"/>
              <p:nvPr/>
            </p:nvSpPr>
            <p:spPr>
              <a:xfrm>
                <a:off x="1292231" y="494136"/>
                <a:ext cx="4061778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大促期间可信</a:t>
                </a: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ID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识别</a:t>
                </a:r>
              </a:p>
            </p:txBody>
          </p:sp>
          <p:sp>
            <p:nvSpPr>
              <p:cNvPr id="20" name="文本框 19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endParaRPr lang="en-US" altLang="zh-CN" sz="1200" dirty="0">
                  <a:solidFill>
                    <a:schemeClr val="bg1"/>
                  </a:solidFill>
                  <a:latin typeface="Agency FB" panose="020B0503020202020204" pitchFamily="34" charset="0"/>
                  <a:ea typeface="+mj-ea"/>
                </a:endParaRPr>
              </a:p>
            </p:txBody>
          </p:sp>
        </p:grpSp>
        <p:sp>
          <p:nvSpPr>
            <p:cNvPr id="1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2" name="图片 11">
            <a:extLst>
              <a:ext uri="{FF2B5EF4-FFF2-40B4-BE49-F238E27FC236}">
                <a16:creationId xmlns:a16="http://schemas.microsoft.com/office/drawing/2014/main" xmlns="" id="{8003ECA4-07B8-413D-921E-4F292738C6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8611" y="1325425"/>
            <a:ext cx="9014778" cy="5343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689453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973214" y="2023516"/>
            <a:ext cx="10245571" cy="3806748"/>
            <a:chOff x="744786" y="2497347"/>
            <a:chExt cx="6415139" cy="3427524"/>
          </a:xfrm>
        </p:grpSpPr>
        <p:graphicFrame>
          <p:nvGraphicFramePr>
            <p:cNvPr id="3" name="图表 2"/>
            <p:cNvGraphicFramePr/>
            <p:nvPr>
              <p:extLst>
                <p:ext uri="{D42A27DB-BD31-4B8C-83A1-F6EECF244321}">
                  <p14:modId xmlns:p14="http://schemas.microsoft.com/office/powerpoint/2010/main" val="2289412266"/>
                </p:ext>
              </p:extLst>
            </p:nvPr>
          </p:nvGraphicFramePr>
          <p:xfrm>
            <a:off x="744786" y="2497347"/>
            <a:ext cx="6415139" cy="323613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4" name="矩形 3"/>
            <p:cNvSpPr/>
            <p:nvPr/>
          </p:nvSpPr>
          <p:spPr>
            <a:xfrm>
              <a:off x="999960" y="5647754"/>
              <a:ext cx="714088" cy="2771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altLang="zh-CN" sz="1400" dirty="0">
                  <a:solidFill>
                    <a:schemeClr val="bg1">
                      <a:lumMod val="95000"/>
                    </a:schemeClr>
                  </a:solidFill>
                  <a:latin typeface="Agency FB" panose="020B0503020202020204" pitchFamily="34" charset="0"/>
                </a:rPr>
                <a:t>10-29</a:t>
              </a:r>
              <a:endParaRPr lang="zh-CN" altLang="en-US" sz="16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endParaRPr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可信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ID</a:t>
              </a: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识别用户量</a:t>
              </a: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17" name="矩形 16">
            <a:extLst>
              <a:ext uri="{FF2B5EF4-FFF2-40B4-BE49-F238E27FC236}">
                <a16:creationId xmlns:a16="http://schemas.microsoft.com/office/drawing/2014/main" xmlns="" id="{C38258F6-F900-4B15-89C3-E3B5FB88F71D}"/>
              </a:ext>
            </a:extLst>
          </p:cNvPr>
          <p:cNvSpPr/>
          <p:nvPr/>
        </p:nvSpPr>
        <p:spPr>
          <a:xfrm>
            <a:off x="3941284" y="5522488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11-02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xmlns="" id="{62848137-A4CB-427D-B348-F2E20725E556}"/>
              </a:ext>
            </a:extLst>
          </p:cNvPr>
          <p:cNvSpPr/>
          <p:nvPr/>
        </p:nvSpPr>
        <p:spPr>
          <a:xfrm>
            <a:off x="10288062" y="5525120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11-12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xmlns="" id="{9CD578A8-73EA-4F6E-ACDE-B8A22EDF6BFF}"/>
              </a:ext>
            </a:extLst>
          </p:cNvPr>
          <p:cNvSpPr/>
          <p:nvPr/>
        </p:nvSpPr>
        <p:spPr>
          <a:xfrm>
            <a:off x="9081073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11-10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xmlns="" id="{0156A691-A84C-4947-A7CE-20FC53048534}"/>
              </a:ext>
            </a:extLst>
          </p:cNvPr>
          <p:cNvSpPr/>
          <p:nvPr/>
        </p:nvSpPr>
        <p:spPr>
          <a:xfrm>
            <a:off x="7778192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11-08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xmlns="" id="{496E5178-1874-413D-8F49-FCE6051FC3C8}"/>
              </a:ext>
            </a:extLst>
          </p:cNvPr>
          <p:cNvSpPr/>
          <p:nvPr/>
        </p:nvSpPr>
        <p:spPr>
          <a:xfrm>
            <a:off x="6475031" y="5522487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11-06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xmlns="" id="{E20271F5-D424-48FB-BC6A-282F8C3B160F}"/>
              </a:ext>
            </a:extLst>
          </p:cNvPr>
          <p:cNvSpPr/>
          <p:nvPr/>
        </p:nvSpPr>
        <p:spPr>
          <a:xfrm>
            <a:off x="5230912" y="5524484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11-04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xmlns="" id="{9F03EB4E-72B8-43D9-A154-2C42B55C5E91}"/>
              </a:ext>
            </a:extLst>
          </p:cNvPr>
          <p:cNvSpPr/>
          <p:nvPr/>
        </p:nvSpPr>
        <p:spPr>
          <a:xfrm>
            <a:off x="2662000" y="5522489"/>
            <a:ext cx="114046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1400" dirty="0">
                <a:solidFill>
                  <a:schemeClr val="bg1">
                    <a:lumMod val="95000"/>
                  </a:schemeClr>
                </a:solidFill>
                <a:latin typeface="Agency FB" panose="020B0503020202020204" pitchFamily="34" charset="0"/>
              </a:rPr>
              <a:t>10-31</a:t>
            </a:r>
            <a:endParaRPr lang="zh-CN" altLang="en-US" sz="1600" dirty="0">
              <a:solidFill>
                <a:schemeClr val="bg1">
                  <a:lumMod val="95000"/>
                </a:schemeClr>
              </a:solidFill>
              <a:latin typeface="Agency FB" panose="020B05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44788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可信</a:t>
              </a:r>
              <a:r>
                <a:rPr kumimoji="0" lang="en-US" altLang="zh-CN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ID</a:t>
              </a:r>
              <a:r>
                <a:rPr lang="zh-CN" altLang="en-US" sz="2800" b="1" dirty="0">
                  <a:solidFill>
                    <a:srgbClr val="62FFFF"/>
                  </a:solidFill>
                  <a:latin typeface="微软雅黑"/>
                  <a:ea typeface="微软雅黑"/>
                </a:rPr>
                <a:t>拦截量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pic>
        <p:nvPicPr>
          <p:cNvPr id="16" name="图片 15">
            <a:extLst>
              <a:ext uri="{FF2B5EF4-FFF2-40B4-BE49-F238E27FC236}">
                <a16:creationId xmlns:a16="http://schemas.microsoft.com/office/drawing/2014/main" xmlns="" id="{30B613B2-C460-424D-BBBB-C6EF875D02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6856" y="1401248"/>
            <a:ext cx="7370414" cy="2488116"/>
          </a:xfrm>
          <a:prstGeom prst="rect">
            <a:avLst/>
          </a:prstGeom>
        </p:spPr>
      </p:pic>
      <p:pic>
        <p:nvPicPr>
          <p:cNvPr id="24" name="图片 23">
            <a:extLst>
              <a:ext uri="{FF2B5EF4-FFF2-40B4-BE49-F238E27FC236}">
                <a16:creationId xmlns:a16="http://schemas.microsoft.com/office/drawing/2014/main" xmlns="" id="{B0BFD77B-ADBB-4EFF-AFB2-983A6BDAC7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6856" y="3889364"/>
            <a:ext cx="7370414" cy="2706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601768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0"/>
          <p:cNvGrpSpPr/>
          <p:nvPr/>
        </p:nvGrpSpPr>
        <p:grpSpPr>
          <a:xfrm>
            <a:off x="520218" y="437796"/>
            <a:ext cx="4118304" cy="691752"/>
            <a:chOff x="520218" y="437796"/>
            <a:chExt cx="4118304" cy="691752"/>
          </a:xfrm>
        </p:grpSpPr>
        <p:sp>
          <p:nvSpPr>
            <p:cNvPr id="3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1343448" y="504514"/>
              <a:ext cx="32950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kumimoji="0" lang="zh-CN" altLang="en-US" sz="2800" b="1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rPr>
                <a:t>展望</a:t>
              </a:r>
              <a:endParaRPr kumimoji="0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2FFFF"/>
                </a:solidFill>
                <a:effectLst/>
                <a:uLnTx/>
                <a:uFillTx/>
                <a:latin typeface="微软雅黑"/>
                <a:ea typeface="微软雅黑"/>
                <a:cs typeface="+mn-cs"/>
              </a:endParaRPr>
            </a:p>
          </p:txBody>
        </p:sp>
        <p:sp>
          <p:nvSpPr>
            <p:cNvPr id="5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cxnSp>
        <p:nvCxnSpPr>
          <p:cNvPr id="9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19"/>
          <p:cNvCxnSpPr/>
          <p:nvPr/>
        </p:nvCxnSpPr>
        <p:spPr>
          <a:xfrm flipV="1">
            <a:off x="8633895" y="4397727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椭圆 10"/>
          <p:cNvSpPr/>
          <p:nvPr/>
        </p:nvSpPr>
        <p:spPr>
          <a:xfrm>
            <a:off x="9963874" y="4261889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椭圆 11"/>
          <p:cNvSpPr/>
          <p:nvPr/>
        </p:nvSpPr>
        <p:spPr>
          <a:xfrm>
            <a:off x="8749270" y="4623432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8771765" y="4280819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弧形 41">
            <a:extLst>
              <a:ext uri="{FF2B5EF4-FFF2-40B4-BE49-F238E27FC236}">
                <a16:creationId xmlns:a16="http://schemas.microsoft.com/office/drawing/2014/main" xmlns="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矩形 32">
            <a:extLst>
              <a:ext uri="{FF2B5EF4-FFF2-40B4-BE49-F238E27FC236}">
                <a16:creationId xmlns:a16="http://schemas.microsoft.com/office/drawing/2014/main" xmlns="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433965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后台模型需要根据平台监控不断完善修正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4" name="椭圆 33">
            <a:extLst>
              <a:ext uri="{FF2B5EF4-FFF2-40B4-BE49-F238E27FC236}">
                <a16:creationId xmlns:a16="http://schemas.microsoft.com/office/drawing/2014/main" xmlns="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36" name="弧形 48">
            <a:extLst>
              <a:ext uri="{FF2B5EF4-FFF2-40B4-BE49-F238E27FC236}">
                <a16:creationId xmlns:a16="http://schemas.microsoft.com/office/drawing/2014/main" xmlns="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7" name="椭圆 36">
            <a:extLst>
              <a:ext uri="{FF2B5EF4-FFF2-40B4-BE49-F238E27FC236}">
                <a16:creationId xmlns:a16="http://schemas.microsoft.com/office/drawing/2014/main" xmlns="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xmlns="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39" name="弧形 51">
            <a:extLst>
              <a:ext uri="{FF2B5EF4-FFF2-40B4-BE49-F238E27FC236}">
                <a16:creationId xmlns:a16="http://schemas.microsoft.com/office/drawing/2014/main" xmlns="" id="{11755C7E-98BE-411B-AE16-45DE5619CA4F}"/>
              </a:ext>
            </a:extLst>
          </p:cNvPr>
          <p:cNvSpPr/>
          <p:nvPr/>
        </p:nvSpPr>
        <p:spPr>
          <a:xfrm>
            <a:off x="1329063" y="417443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D527806D-5943-4DA7-93C5-BB18B40338BC}"/>
              </a:ext>
            </a:extLst>
          </p:cNvPr>
          <p:cNvSpPr/>
          <p:nvPr/>
        </p:nvSpPr>
        <p:spPr>
          <a:xfrm>
            <a:off x="1454715" y="429388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1" name="矩形 40">
            <a:extLst>
              <a:ext uri="{FF2B5EF4-FFF2-40B4-BE49-F238E27FC236}">
                <a16:creationId xmlns:a16="http://schemas.microsoft.com/office/drawing/2014/main" xmlns="" id="{4204F747-CE2B-41B8-A1AF-A6E377081F29}"/>
              </a:ext>
            </a:extLst>
          </p:cNvPr>
          <p:cNvSpPr/>
          <p:nvPr/>
        </p:nvSpPr>
        <p:spPr>
          <a:xfrm>
            <a:off x="1396905" y="433764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5" name="矩形 44">
            <a:extLst>
              <a:ext uri="{FF2B5EF4-FFF2-40B4-BE49-F238E27FC236}">
                <a16:creationId xmlns:a16="http://schemas.microsoft.com/office/drawing/2014/main" xmlns="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2031325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探索新的匹配模型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254B35B3-8005-4032-89A2-B54C842D5BCF}"/>
              </a:ext>
            </a:extLst>
          </p:cNvPr>
          <p:cNvSpPr/>
          <p:nvPr/>
        </p:nvSpPr>
        <p:spPr>
          <a:xfrm>
            <a:off x="2581525" y="4216298"/>
            <a:ext cx="6647974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硬件信息搜集手段需要不断更新（新隐私</a:t>
            </a:r>
            <a:r>
              <a:rPr kumimoji="1" lang="zh-CN" altLang="en-US" dirty="0">
                <a:solidFill>
                  <a:schemeClr val="bg1"/>
                </a:solidFill>
              </a:rPr>
              <a:t>策略</a:t>
            </a:r>
            <a:r>
              <a:rPr kumimoji="1" lang="zh-CN" altLang="en-US" dirty="0">
                <a:solidFill>
                  <a:schemeClr val="bg1"/>
                </a:solidFill>
              </a:rPr>
              <a:t>下</a:t>
            </a:r>
            <a:r>
              <a:rPr kumimoji="1" lang="zh-CN" altLang="en-US" dirty="0">
                <a:solidFill>
                  <a:schemeClr val="bg1"/>
                </a:solidFill>
              </a:rPr>
              <a:t>越来越</a:t>
            </a:r>
            <a:r>
              <a:rPr kumimoji="1" lang="zh-CN" altLang="en-US" dirty="0">
                <a:solidFill>
                  <a:schemeClr val="bg1"/>
                </a:solidFill>
              </a:rPr>
              <a:t>难收集）</a:t>
            </a:r>
          </a:p>
        </p:txBody>
      </p:sp>
    </p:spTree>
    <p:extLst>
      <p:ext uri="{BB962C8B-B14F-4D97-AF65-F5344CB8AC3E}">
        <p14:creationId xmlns:p14="http://schemas.microsoft.com/office/powerpoint/2010/main" val="16652190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1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34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37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0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  <p:bldP spid="32" grpId="0" animBg="1"/>
      <p:bldP spid="34" grpId="0" animBg="1"/>
      <p:bldP spid="36" grpId="0" animBg="1"/>
      <p:bldP spid="37" grpId="0" animBg="1"/>
      <p:bldP spid="39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4157008" y="3115101"/>
            <a:ext cx="3877985" cy="830997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4800" b="0" i="0" u="none" strike="noStrike" kern="1200" cap="none" spc="0" normalizeH="0" baseline="0" noProof="0" dirty="0">
                <a:ln>
                  <a:noFill/>
                </a:ln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effectLst/>
                <a:uLnTx/>
                <a:uFillTx/>
                <a:latin typeface="汉仪菱心体简" panose="02010609000101010101" pitchFamily="49" charset="-122"/>
                <a:ea typeface="汉仪菱心体简" panose="02010609000101010101" pitchFamily="49" charset="-122"/>
                <a:cs typeface="+mn-cs"/>
              </a:rPr>
              <a:t>感谢您的观看</a:t>
            </a:r>
          </a:p>
        </p:txBody>
      </p:sp>
      <p:cxnSp>
        <p:nvCxnSpPr>
          <p:cNvPr id="7" name="直接连接符 6"/>
          <p:cNvCxnSpPr>
            <a:cxnSpLocks/>
          </p:cNvCxnSpPr>
          <p:nvPr/>
        </p:nvCxnSpPr>
        <p:spPr>
          <a:xfrm>
            <a:off x="5615422" y="4127500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487496" y="4283503"/>
            <a:ext cx="1217001" cy="3693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THANK YOU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</a:gradFill>
                <a:effectLst/>
                <a:uLnTx/>
                <a:uFillTx/>
                <a:latin typeface="Agency FB" panose="020B0503020202020204" pitchFamily="34" charset="0"/>
                <a:ea typeface="微软雅黑"/>
                <a:cs typeface="+mn-cs"/>
              </a:rPr>
              <a:t>！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gradFill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</a:gradFill>
              <a:effectLst/>
              <a:uLnTx/>
              <a:uFillTx/>
              <a:latin typeface="Agency FB" panose="020B0503020202020204" pitchFamily="34" charset="0"/>
              <a:ea typeface="微软雅黑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84785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4930460" y="426758"/>
            <a:ext cx="2331086" cy="101566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/>
          </a:bodyPr>
          <a:lstStyle/>
          <a:p>
            <a:pPr algn="ctr"/>
            <a:r>
              <a:rPr lang="en-US" altLang="zh-CN" sz="6000" dirty="0">
                <a:gradFill flip="none" rotWithShape="1">
                  <a:gsLst>
                    <a:gs pos="0">
                      <a:srgbClr val="62FFFF"/>
                    </a:gs>
                    <a:gs pos="100000">
                      <a:srgbClr val="0D69FF"/>
                    </a:gs>
                  </a:gsLst>
                  <a:lin ang="2700000" scaled="1"/>
                  <a:tileRect/>
                </a:gradFill>
                <a:latin typeface="Agency FB" panose="020B0503020202020204" pitchFamily="34" charset="0"/>
              </a:rPr>
              <a:t>CONTENT</a:t>
            </a:r>
            <a:endParaRPr lang="zh-CN" altLang="en-US" sz="6000" dirty="0">
              <a:gradFill flip="none" rotWithShape="1">
                <a:gsLst>
                  <a:gs pos="0">
                    <a:srgbClr val="62FFFF"/>
                  </a:gs>
                  <a:gs pos="100000">
                    <a:srgbClr val="0D69FF"/>
                  </a:gs>
                </a:gsLst>
                <a:lin ang="2700000" scaled="1"/>
                <a:tileRect/>
              </a:gradFill>
              <a:latin typeface="Agency FB" panose="020B0503020202020204" pitchFamily="34" charset="0"/>
            </a:endParaRPr>
          </a:p>
        </p:txBody>
      </p:sp>
      <p:cxnSp>
        <p:nvCxnSpPr>
          <p:cNvPr id="3" name="直接连接符 2"/>
          <p:cNvCxnSpPr>
            <a:cxnSpLocks/>
          </p:cNvCxnSpPr>
          <p:nvPr/>
        </p:nvCxnSpPr>
        <p:spPr>
          <a:xfrm>
            <a:off x="5615422" y="1467821"/>
            <a:ext cx="961157" cy="0"/>
          </a:xfrm>
          <a:prstGeom prst="line">
            <a:avLst/>
          </a:prstGeom>
          <a:ln w="38100">
            <a:solidFill>
              <a:srgbClr val="0D69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/>
          <p:cNvGrpSpPr/>
          <p:nvPr/>
        </p:nvGrpSpPr>
        <p:grpSpPr>
          <a:xfrm>
            <a:off x="1227015" y="2334338"/>
            <a:ext cx="4868985" cy="677796"/>
            <a:chOff x="520218" y="418450"/>
            <a:chExt cx="5658081" cy="787644"/>
          </a:xfrm>
        </p:grpSpPr>
        <p:sp>
          <p:nvSpPr>
            <p:cNvPr id="5" name="矩形: 圆角 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6" name="组合 5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8" name="文本框 7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4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项目背景</a:t>
                </a:r>
              </a:p>
            </p:txBody>
          </p:sp>
          <p:sp>
            <p:nvSpPr>
              <p:cNvPr id="9" name="文本框 8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PROJECT BACKGROUND</a:t>
                </a:r>
              </a:p>
            </p:txBody>
          </p:sp>
        </p:grpSp>
        <p:sp>
          <p:nvSpPr>
            <p:cNvPr id="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227015" y="3570205"/>
            <a:ext cx="4868985" cy="677796"/>
            <a:chOff x="520218" y="418450"/>
            <a:chExt cx="5658081" cy="787644"/>
          </a:xfrm>
        </p:grpSpPr>
        <p:sp>
          <p:nvSpPr>
            <p:cNvPr id="11" name="矩形: 圆角 1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2" name="组合 11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14" name="文本框 13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技术难点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5" name="文本框 14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TECHNICAL DIFFICULTIES</a:t>
                </a:r>
              </a:p>
            </p:txBody>
          </p:sp>
        </p:grpSp>
        <p:sp>
          <p:nvSpPr>
            <p:cNvPr id="1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16" name="组合 15"/>
          <p:cNvGrpSpPr/>
          <p:nvPr/>
        </p:nvGrpSpPr>
        <p:grpSpPr>
          <a:xfrm>
            <a:off x="1227015" y="4806071"/>
            <a:ext cx="4868985" cy="677796"/>
            <a:chOff x="520218" y="418450"/>
            <a:chExt cx="5658081" cy="787644"/>
          </a:xfrm>
        </p:grpSpPr>
        <p:sp>
          <p:nvSpPr>
            <p:cNvPr id="17" name="矩形: 圆角 1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18" name="组合 17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20" name="文本框 19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效果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1" name="文本框 20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EFFECT</a:t>
                </a:r>
              </a:p>
            </p:txBody>
          </p:sp>
        </p:grpSp>
        <p:sp>
          <p:nvSpPr>
            <p:cNvPr id="1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34" name="组合 33"/>
          <p:cNvGrpSpPr/>
          <p:nvPr/>
        </p:nvGrpSpPr>
        <p:grpSpPr>
          <a:xfrm>
            <a:off x="6419275" y="2334338"/>
            <a:ext cx="4868985" cy="677796"/>
            <a:chOff x="520218" y="418450"/>
            <a:chExt cx="5658081" cy="787644"/>
          </a:xfrm>
        </p:grpSpPr>
        <p:sp>
          <p:nvSpPr>
            <p:cNvPr id="35" name="矩形: 圆角 34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36" name="组合 35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38" name="文本框 37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项目目标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9" name="文本框 38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PROJECT TARGET</a:t>
                </a:r>
              </a:p>
            </p:txBody>
          </p:sp>
        </p:grpSp>
        <p:sp>
          <p:nvSpPr>
            <p:cNvPr id="37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6419275" y="3570205"/>
            <a:ext cx="4868985" cy="677796"/>
            <a:chOff x="520218" y="418450"/>
            <a:chExt cx="5658081" cy="787644"/>
          </a:xfrm>
        </p:grpSpPr>
        <p:sp>
          <p:nvSpPr>
            <p:cNvPr id="41" name="矩形: 圆角 40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42" name="组合 41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44" name="文本框 43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实现方案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45" name="文本框 44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IMPLEMENTATION PLAN</a:t>
                </a:r>
              </a:p>
            </p:txBody>
          </p:sp>
        </p:grpSp>
        <p:sp>
          <p:nvSpPr>
            <p:cNvPr id="43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  <p:grpSp>
        <p:nvGrpSpPr>
          <p:cNvPr id="46" name="组合 45"/>
          <p:cNvGrpSpPr/>
          <p:nvPr/>
        </p:nvGrpSpPr>
        <p:grpSpPr>
          <a:xfrm>
            <a:off x="6419275" y="4806071"/>
            <a:ext cx="4868985" cy="677796"/>
            <a:chOff x="520218" y="418450"/>
            <a:chExt cx="5658081" cy="787644"/>
          </a:xfrm>
        </p:grpSpPr>
        <p:sp>
          <p:nvSpPr>
            <p:cNvPr id="47" name="矩形: 圆角 4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600"/>
            </a:p>
          </p:txBody>
        </p:sp>
        <p:grpSp>
          <p:nvGrpSpPr>
            <p:cNvPr id="48" name="组合 47"/>
            <p:cNvGrpSpPr/>
            <p:nvPr/>
          </p:nvGrpSpPr>
          <p:grpSpPr>
            <a:xfrm>
              <a:off x="1301959" y="418450"/>
              <a:ext cx="4876340" cy="787644"/>
              <a:chOff x="1292231" y="418450"/>
              <a:chExt cx="4876340" cy="787644"/>
            </a:xfrm>
          </p:grpSpPr>
          <p:sp>
            <p:nvSpPr>
              <p:cNvPr id="50" name="文本框 49"/>
              <p:cNvSpPr txBox="1"/>
              <p:nvPr/>
            </p:nvSpPr>
            <p:spPr>
              <a:xfrm>
                <a:off x="1292231" y="418450"/>
                <a:ext cx="3295074" cy="536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4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展望</a:t>
                </a:r>
                <a:endParaRPr kumimoji="0" lang="zh-CN" altLang="en-US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51" name="文本框 50"/>
              <p:cNvSpPr txBox="1"/>
              <p:nvPr/>
            </p:nvSpPr>
            <p:spPr>
              <a:xfrm>
                <a:off x="1292231" y="902086"/>
                <a:ext cx="4876340" cy="3040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1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FUTURE PROSPECTS</a:t>
                </a:r>
              </a:p>
            </p:txBody>
          </p:sp>
        </p:grpSp>
        <p:sp>
          <p:nvSpPr>
            <p:cNvPr id="4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 sz="1600"/>
            </a:p>
          </p:txBody>
        </p:sp>
      </p:grpSp>
    </p:spTree>
    <p:extLst>
      <p:ext uri="{BB962C8B-B14F-4D97-AF65-F5344CB8AC3E}">
        <p14:creationId xmlns:p14="http://schemas.microsoft.com/office/powerpoint/2010/main" val="25843088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" presetID="12" presetClass="entr" presetSubtype="8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2" presetClass="entr" presetSubtype="8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2" presetClass="entr" presetSubtype="8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2" presetClass="entr" presetSubtype="8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2" presetClass="entr" presetSubtype="8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2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4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背景</a:t>
                </a: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BACKGROUND</a:t>
                </a:r>
              </a:p>
            </p:txBody>
          </p:sp>
        </p:grpSp>
        <p:sp>
          <p:nvSpPr>
            <p:cNvPr id="10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2" name="弧形 41">
            <a:extLst>
              <a:ext uri="{FF2B5EF4-FFF2-40B4-BE49-F238E27FC236}">
                <a16:creationId xmlns:a16="http://schemas.microsoft.com/office/drawing/2014/main" xmlns="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3647152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初期问题：新设备鉴别、统计不准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xmlns="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xmlns="" id="{11755C7E-98BE-411B-AE16-45DE5619CA4F}"/>
              </a:ext>
            </a:extLst>
          </p:cNvPr>
          <p:cNvSpPr/>
          <p:nvPr/>
        </p:nvSpPr>
        <p:spPr>
          <a:xfrm>
            <a:off x="1329063" y="3957982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D527806D-5943-4DA7-93C5-BB18B40338BC}"/>
              </a:ext>
            </a:extLst>
          </p:cNvPr>
          <p:cNvSpPr/>
          <p:nvPr/>
        </p:nvSpPr>
        <p:spPr>
          <a:xfrm>
            <a:off x="1454715" y="4077429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204F747-CE2B-41B8-A1AF-A6E377081F29}"/>
              </a:ext>
            </a:extLst>
          </p:cNvPr>
          <p:cNvSpPr/>
          <p:nvPr/>
        </p:nvSpPr>
        <p:spPr>
          <a:xfrm>
            <a:off x="1396905" y="4121191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xmlns="" id="{5E9C5A2C-A125-4D3E-88EC-1C86E6DD66BD}"/>
              </a:ext>
            </a:extLst>
          </p:cNvPr>
          <p:cNvSpPr/>
          <p:nvPr/>
        </p:nvSpPr>
        <p:spPr>
          <a:xfrm>
            <a:off x="1329063" y="522579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28306DC2-6B65-4628-87E2-B2D4657AB56E}"/>
              </a:ext>
            </a:extLst>
          </p:cNvPr>
          <p:cNvSpPr/>
          <p:nvPr/>
        </p:nvSpPr>
        <p:spPr>
          <a:xfrm>
            <a:off x="1454715" y="534524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3E9C5D6D-E740-4978-AFEC-DFFB83DB2D03}"/>
              </a:ext>
            </a:extLst>
          </p:cNvPr>
          <p:cNvSpPr/>
          <p:nvPr/>
        </p:nvSpPr>
        <p:spPr>
          <a:xfrm>
            <a:off x="1396905" y="538900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7866256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羊毛党猖獗，初期刷单成本低，运营活动及优惠券被刷严重 （新人、免单）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254B35B3-8005-4032-89A2-B54C842D5BCF}"/>
              </a:ext>
            </a:extLst>
          </p:cNvPr>
          <p:cNvSpPr/>
          <p:nvPr/>
        </p:nvSpPr>
        <p:spPr>
          <a:xfrm>
            <a:off x="2581525" y="3999841"/>
            <a:ext cx="341632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装机量、日活等数据统计受影响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A0395B4-3741-4F58-B48D-A26CCAD79455}"/>
              </a:ext>
            </a:extLst>
          </p:cNvPr>
          <p:cNvSpPr/>
          <p:nvPr/>
        </p:nvSpPr>
        <p:spPr>
          <a:xfrm>
            <a:off x="2581525" y="5225799"/>
            <a:ext cx="7571303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第三方方案，无法确保数据及业务安全性，同时开支不菲（数盟、同盾）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55200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组合 108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4" name="矩形: 圆角 3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06" name="组合 105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104" name="文本框 103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目标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105" name="文本框 104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TARGET</a:t>
                </a:r>
              </a:p>
            </p:txBody>
          </p:sp>
        </p:grpSp>
        <p:sp>
          <p:nvSpPr>
            <p:cNvPr id="108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42" name="弧形 41">
            <a:extLst>
              <a:ext uri="{FF2B5EF4-FFF2-40B4-BE49-F238E27FC236}">
                <a16:creationId xmlns:a16="http://schemas.microsoft.com/office/drawing/2014/main" xmlns="" id="{65D50E58-5E4F-4357-BAB7-971568218886}"/>
              </a:ext>
            </a:extLst>
          </p:cNvPr>
          <p:cNvSpPr/>
          <p:nvPr/>
        </p:nvSpPr>
        <p:spPr>
          <a:xfrm>
            <a:off x="1329063" y="1512754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6" name="矩形 45">
            <a:extLst>
              <a:ext uri="{FF2B5EF4-FFF2-40B4-BE49-F238E27FC236}">
                <a16:creationId xmlns:a16="http://schemas.microsoft.com/office/drawing/2014/main" xmlns="" id="{76DE6E41-EB6A-4235-A5F3-4A1584465C89}"/>
              </a:ext>
            </a:extLst>
          </p:cNvPr>
          <p:cNvSpPr/>
          <p:nvPr/>
        </p:nvSpPr>
        <p:spPr>
          <a:xfrm>
            <a:off x="2581525" y="1628694"/>
            <a:ext cx="433965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建立严选自己的可信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平台（设备指纹）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7" name="椭圆 46">
            <a:extLst>
              <a:ext uri="{FF2B5EF4-FFF2-40B4-BE49-F238E27FC236}">
                <a16:creationId xmlns:a16="http://schemas.microsoft.com/office/drawing/2014/main" xmlns="" id="{2CE7918E-B5EE-4015-86B0-4709C69BBEAD}"/>
              </a:ext>
            </a:extLst>
          </p:cNvPr>
          <p:cNvSpPr/>
          <p:nvPr/>
        </p:nvSpPr>
        <p:spPr>
          <a:xfrm>
            <a:off x="1456182" y="1632201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xmlns="" id="{5C6B7847-E0B6-4F53-971D-F272CA758AFF}"/>
              </a:ext>
            </a:extLst>
          </p:cNvPr>
          <p:cNvSpPr/>
          <p:nvPr/>
        </p:nvSpPr>
        <p:spPr>
          <a:xfrm>
            <a:off x="1398372" y="1675963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49" name="弧形 48">
            <a:extLst>
              <a:ext uri="{FF2B5EF4-FFF2-40B4-BE49-F238E27FC236}">
                <a16:creationId xmlns:a16="http://schemas.microsoft.com/office/drawing/2014/main" xmlns="" id="{98674F85-34C6-4427-A45C-CF841C289545}"/>
              </a:ext>
            </a:extLst>
          </p:cNvPr>
          <p:cNvSpPr/>
          <p:nvPr/>
        </p:nvSpPr>
        <p:spPr>
          <a:xfrm>
            <a:off x="1329063" y="2735368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0" name="椭圆 49">
            <a:extLst>
              <a:ext uri="{FF2B5EF4-FFF2-40B4-BE49-F238E27FC236}">
                <a16:creationId xmlns:a16="http://schemas.microsoft.com/office/drawing/2014/main" xmlns="" id="{7473E2E0-231B-486C-9828-4C572F1DFC95}"/>
              </a:ext>
            </a:extLst>
          </p:cNvPr>
          <p:cNvSpPr/>
          <p:nvPr/>
        </p:nvSpPr>
        <p:spPr>
          <a:xfrm>
            <a:off x="1454715" y="2854815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1" name="矩形 50">
            <a:extLst>
              <a:ext uri="{FF2B5EF4-FFF2-40B4-BE49-F238E27FC236}">
                <a16:creationId xmlns:a16="http://schemas.microsoft.com/office/drawing/2014/main" xmlns="" id="{7277FB3D-297E-4543-9D8A-B46DCA86F76B}"/>
              </a:ext>
            </a:extLst>
          </p:cNvPr>
          <p:cNvSpPr/>
          <p:nvPr/>
        </p:nvSpPr>
        <p:spPr>
          <a:xfrm>
            <a:off x="1396905" y="2898577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2" name="弧形 51">
            <a:extLst>
              <a:ext uri="{FF2B5EF4-FFF2-40B4-BE49-F238E27FC236}">
                <a16:creationId xmlns:a16="http://schemas.microsoft.com/office/drawing/2014/main" xmlns="" id="{11755C7E-98BE-411B-AE16-45DE5619CA4F}"/>
              </a:ext>
            </a:extLst>
          </p:cNvPr>
          <p:cNvSpPr/>
          <p:nvPr/>
        </p:nvSpPr>
        <p:spPr>
          <a:xfrm>
            <a:off x="1329063" y="3957982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椭圆 52">
            <a:extLst>
              <a:ext uri="{FF2B5EF4-FFF2-40B4-BE49-F238E27FC236}">
                <a16:creationId xmlns:a16="http://schemas.microsoft.com/office/drawing/2014/main" xmlns="" id="{D527806D-5943-4DA7-93C5-BB18B40338BC}"/>
              </a:ext>
            </a:extLst>
          </p:cNvPr>
          <p:cNvSpPr/>
          <p:nvPr/>
        </p:nvSpPr>
        <p:spPr>
          <a:xfrm>
            <a:off x="1454715" y="4077429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4" name="矩形 53">
            <a:extLst>
              <a:ext uri="{FF2B5EF4-FFF2-40B4-BE49-F238E27FC236}">
                <a16:creationId xmlns:a16="http://schemas.microsoft.com/office/drawing/2014/main" xmlns="" id="{4204F747-CE2B-41B8-A1AF-A6E377081F29}"/>
              </a:ext>
            </a:extLst>
          </p:cNvPr>
          <p:cNvSpPr/>
          <p:nvPr/>
        </p:nvSpPr>
        <p:spPr>
          <a:xfrm>
            <a:off x="1396905" y="4121191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55" name="弧形 54">
            <a:extLst>
              <a:ext uri="{FF2B5EF4-FFF2-40B4-BE49-F238E27FC236}">
                <a16:creationId xmlns:a16="http://schemas.microsoft.com/office/drawing/2014/main" xmlns="" id="{5E9C5A2C-A125-4D3E-88EC-1C86E6DD66BD}"/>
              </a:ext>
            </a:extLst>
          </p:cNvPr>
          <p:cNvSpPr/>
          <p:nvPr/>
        </p:nvSpPr>
        <p:spPr>
          <a:xfrm>
            <a:off x="1329063" y="5225799"/>
            <a:ext cx="943621" cy="978963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椭圆 55">
            <a:extLst>
              <a:ext uri="{FF2B5EF4-FFF2-40B4-BE49-F238E27FC236}">
                <a16:creationId xmlns:a16="http://schemas.microsoft.com/office/drawing/2014/main" xmlns="" id="{28306DC2-6B65-4628-87E2-B2D4657AB56E}"/>
              </a:ext>
            </a:extLst>
          </p:cNvPr>
          <p:cNvSpPr/>
          <p:nvPr/>
        </p:nvSpPr>
        <p:spPr>
          <a:xfrm>
            <a:off x="1454715" y="5345246"/>
            <a:ext cx="700524" cy="733856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7" name="矩形 56">
            <a:extLst>
              <a:ext uri="{FF2B5EF4-FFF2-40B4-BE49-F238E27FC236}">
                <a16:creationId xmlns:a16="http://schemas.microsoft.com/office/drawing/2014/main" xmlns="" id="{3E9C5D6D-E740-4978-AFEC-DFFB83DB2D03}"/>
              </a:ext>
            </a:extLst>
          </p:cNvPr>
          <p:cNvSpPr/>
          <p:nvPr/>
        </p:nvSpPr>
        <p:spPr>
          <a:xfrm>
            <a:off x="1396905" y="5389008"/>
            <a:ext cx="80793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zh-CN" sz="36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04</a:t>
            </a:r>
            <a:endParaRPr lang="zh-CN" altLang="en-US" sz="36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61" name="矩形 60">
            <a:extLst>
              <a:ext uri="{FF2B5EF4-FFF2-40B4-BE49-F238E27FC236}">
                <a16:creationId xmlns:a16="http://schemas.microsoft.com/office/drawing/2014/main" xmlns="" id="{BBEFAB49-AC7D-4633-A6CE-B349FF3E14D9}"/>
              </a:ext>
            </a:extLst>
          </p:cNvPr>
          <p:cNvSpPr/>
          <p:nvPr/>
        </p:nvSpPr>
        <p:spPr>
          <a:xfrm>
            <a:off x="2581525" y="2866667"/>
            <a:ext cx="7013458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，为风控提供有效支持：如根据新用户</a:t>
            </a:r>
            <a:r>
              <a:rPr kumimoji="1" lang="en-US" altLang="zh-CN" dirty="0">
                <a:solidFill>
                  <a:schemeClr val="bg1"/>
                </a:solidFill>
              </a:rPr>
              <a:t>+</a:t>
            </a:r>
            <a:r>
              <a:rPr kumimoji="1" lang="zh-CN" altLang="en-US" dirty="0">
                <a:solidFill>
                  <a:schemeClr val="bg1"/>
                </a:solidFill>
              </a:rPr>
              <a:t>新设备发新人券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254B35B3-8005-4032-89A2-B54C842D5BCF}"/>
              </a:ext>
            </a:extLst>
          </p:cNvPr>
          <p:cNvSpPr/>
          <p:nvPr/>
        </p:nvSpPr>
        <p:spPr>
          <a:xfrm>
            <a:off x="2581525" y="3999841"/>
            <a:ext cx="5493812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，更精确统计装机量、日活、月活设备，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63" name="矩形 62">
            <a:extLst>
              <a:ext uri="{FF2B5EF4-FFF2-40B4-BE49-F238E27FC236}">
                <a16:creationId xmlns:a16="http://schemas.microsoft.com/office/drawing/2014/main" xmlns="" id="{3A0395B4-3741-4F58-B48D-A26CCAD79455}"/>
              </a:ext>
            </a:extLst>
          </p:cNvPr>
          <p:cNvSpPr/>
          <p:nvPr/>
        </p:nvSpPr>
        <p:spPr>
          <a:xfrm>
            <a:off x="2581525" y="5225799"/>
            <a:ext cx="5724644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基于可信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，保证数据准确、用户真实、辅助推广运营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59266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" dur="2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0" dur="2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3" dur="2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16" dur="2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9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2" dur="2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25" dur="2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28" dur="2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 animBg="1"/>
      <p:bldP spid="47" grpId="0" animBg="1"/>
      <p:bldP spid="49" grpId="0" animBg="1"/>
      <p:bldP spid="50" grpId="0" animBg="1"/>
      <p:bldP spid="52" grpId="0" animBg="1"/>
      <p:bldP spid="53" grpId="0" animBg="1"/>
      <p:bldP spid="55" grpId="0" animBg="1"/>
      <p:bldP spid="5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29429" y="2735122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弧形 3"/>
          <p:cNvSpPr/>
          <p:nvPr/>
        </p:nvSpPr>
        <p:spPr>
          <a:xfrm>
            <a:off x="1212350" y="2618042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36936" y="3260686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48002" y="995481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633895" y="4181270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963874" y="4045432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9270" y="440697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771765" y="4064362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24"/>
          <p:cNvSpPr/>
          <p:nvPr/>
        </p:nvSpPr>
        <p:spPr>
          <a:xfrm>
            <a:off x="1558207" y="3013505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7" name="矩形: 圆角 2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难点</a:t>
                </a: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</a:rPr>
                  <a:t>DIFFICULTIES</a:t>
                </a:r>
                <a:endParaRPr lang="en-US" altLang="zh-CN" sz="1200" dirty="0">
                  <a:solidFill>
                    <a:schemeClr val="bg1"/>
                  </a:solidFill>
                  <a:latin typeface="Agency FB" panose="020B0503020202020204" pitchFamily="34" charset="0"/>
                  <a:ea typeface="+mj-ea"/>
                </a:endParaRPr>
              </a:p>
            </p:txBody>
          </p:sp>
        </p:grpSp>
        <p:sp>
          <p:nvSpPr>
            <p:cNvPr id="2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491864" y="2789505"/>
            <a:ext cx="3288080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>
                <a:solidFill>
                  <a:schemeClr val="bg1"/>
                </a:solidFill>
              </a:rPr>
              <a:t>Android</a:t>
            </a:r>
            <a:r>
              <a:rPr kumimoji="1" lang="zh-CN" altLang="en-US" dirty="0">
                <a:solidFill>
                  <a:schemeClr val="bg1"/>
                </a:solidFill>
              </a:rPr>
              <a:t>模拟器检测（种类多）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F9855862-7D7F-46ED-BD5D-E2855135AE15}"/>
              </a:ext>
            </a:extLst>
          </p:cNvPr>
          <p:cNvSpPr/>
          <p:nvPr/>
        </p:nvSpPr>
        <p:spPr>
          <a:xfrm>
            <a:off x="1329429" y="1471628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xmlns="" id="{0085A06B-CF79-4CB8-9C0F-A3D0827418CA}"/>
              </a:ext>
            </a:extLst>
          </p:cNvPr>
          <p:cNvSpPr/>
          <p:nvPr/>
        </p:nvSpPr>
        <p:spPr>
          <a:xfrm>
            <a:off x="1212350" y="1354548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9FCA272D-D8CE-4646-8485-B1CE27445041}"/>
              </a:ext>
            </a:extLst>
          </p:cNvPr>
          <p:cNvCxnSpPr/>
          <p:nvPr/>
        </p:nvCxnSpPr>
        <p:spPr>
          <a:xfrm>
            <a:off x="2536936" y="1997192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24">
            <a:extLst>
              <a:ext uri="{FF2B5EF4-FFF2-40B4-BE49-F238E27FC236}">
                <a16:creationId xmlns:a16="http://schemas.microsoft.com/office/drawing/2014/main" xmlns="" id="{3307A605-B503-40A5-84D6-712BC4EB1D76}"/>
              </a:ext>
            </a:extLst>
          </p:cNvPr>
          <p:cNvSpPr/>
          <p:nvPr/>
        </p:nvSpPr>
        <p:spPr>
          <a:xfrm>
            <a:off x="1558207" y="1750011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54077B6-EB32-4F36-AA73-1BF5B8A0C8AC}"/>
              </a:ext>
            </a:extLst>
          </p:cNvPr>
          <p:cNvSpPr/>
          <p:nvPr/>
        </p:nvSpPr>
        <p:spPr>
          <a:xfrm>
            <a:off x="2491864" y="1526011"/>
            <a:ext cx="4506362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设备指纹信息的</a:t>
            </a:r>
            <a:r>
              <a:rPr kumimoji="1" lang="zh-CN" altLang="en-US" b="1" u="sng" dirty="0">
                <a:solidFill>
                  <a:schemeClr val="bg1"/>
                </a:solidFill>
              </a:rPr>
              <a:t>准确</a:t>
            </a:r>
            <a:r>
              <a:rPr kumimoji="1" lang="zh-CN" altLang="en-US" dirty="0">
                <a:solidFill>
                  <a:schemeClr val="bg1"/>
                </a:solidFill>
              </a:rPr>
              <a:t>搜集（</a:t>
            </a:r>
            <a:r>
              <a:rPr kumimoji="1" lang="en-US" altLang="zh-CN" dirty="0">
                <a:solidFill>
                  <a:schemeClr val="bg1"/>
                </a:solidFill>
              </a:rPr>
              <a:t>Android</a:t>
            </a:r>
            <a:r>
              <a:rPr kumimoji="1" lang="zh-CN" altLang="en-US" dirty="0">
                <a:solidFill>
                  <a:schemeClr val="bg1"/>
                </a:solidFill>
              </a:rPr>
              <a:t>及</a:t>
            </a:r>
            <a:r>
              <a:rPr kumimoji="1" lang="en-US" altLang="zh-CN" dirty="0" err="1">
                <a:solidFill>
                  <a:schemeClr val="bg1"/>
                </a:solidFill>
              </a:rPr>
              <a:t>ios</a:t>
            </a:r>
            <a:r>
              <a:rPr kumimoji="1" lang="zh-CN" altLang="en-US" dirty="0">
                <a:solidFill>
                  <a:schemeClr val="bg1"/>
                </a:solidFill>
              </a:rPr>
              <a:t>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3E69D5BA-2D64-4384-B7B6-27F6DC46F680}"/>
              </a:ext>
            </a:extLst>
          </p:cNvPr>
          <p:cNvSpPr/>
          <p:nvPr/>
        </p:nvSpPr>
        <p:spPr>
          <a:xfrm>
            <a:off x="1363318" y="399861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xmlns="" id="{66573863-7EC9-44B4-AF40-9D2B4C1F686A}"/>
              </a:ext>
            </a:extLst>
          </p:cNvPr>
          <p:cNvSpPr/>
          <p:nvPr/>
        </p:nvSpPr>
        <p:spPr>
          <a:xfrm>
            <a:off x="1246239" y="388153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ED033AB5-5CF5-42F7-9547-E235B2D1FEE3}"/>
              </a:ext>
            </a:extLst>
          </p:cNvPr>
          <p:cNvCxnSpPr/>
          <p:nvPr/>
        </p:nvCxnSpPr>
        <p:spPr>
          <a:xfrm>
            <a:off x="2570825" y="452418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24">
            <a:extLst>
              <a:ext uri="{FF2B5EF4-FFF2-40B4-BE49-F238E27FC236}">
                <a16:creationId xmlns:a16="http://schemas.microsoft.com/office/drawing/2014/main" xmlns="" id="{2F11FEC2-814C-40F5-88DA-CD761EBD9A49}"/>
              </a:ext>
            </a:extLst>
          </p:cNvPr>
          <p:cNvSpPr/>
          <p:nvPr/>
        </p:nvSpPr>
        <p:spPr>
          <a:xfrm>
            <a:off x="1592096" y="427699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DC44B10D-1220-4C1B-993D-F61F2DE29B59}"/>
              </a:ext>
            </a:extLst>
          </p:cNvPr>
          <p:cNvSpPr/>
          <p:nvPr/>
        </p:nvSpPr>
        <p:spPr>
          <a:xfrm>
            <a:off x="2525753" y="4052999"/>
            <a:ext cx="2723823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危险设备及危险环境检测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F1E76D61-BFCE-419A-BF85-46FADBEFAA89}"/>
              </a:ext>
            </a:extLst>
          </p:cNvPr>
          <p:cNvSpPr/>
          <p:nvPr/>
        </p:nvSpPr>
        <p:spPr>
          <a:xfrm>
            <a:off x="1363318" y="526756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xmlns="" id="{BC9F7C49-2902-477E-AC29-836B2AA4AB57}"/>
              </a:ext>
            </a:extLst>
          </p:cNvPr>
          <p:cNvSpPr/>
          <p:nvPr/>
        </p:nvSpPr>
        <p:spPr>
          <a:xfrm>
            <a:off x="1246239" y="515048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B51E7579-04D3-40EA-A66F-0FA5935C31B5}"/>
              </a:ext>
            </a:extLst>
          </p:cNvPr>
          <p:cNvCxnSpPr/>
          <p:nvPr/>
        </p:nvCxnSpPr>
        <p:spPr>
          <a:xfrm>
            <a:off x="2570825" y="579313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24">
            <a:extLst>
              <a:ext uri="{FF2B5EF4-FFF2-40B4-BE49-F238E27FC236}">
                <a16:creationId xmlns:a16="http://schemas.microsoft.com/office/drawing/2014/main" xmlns="" id="{420AC794-BB95-493C-9D8F-0F72967A67ED}"/>
              </a:ext>
            </a:extLst>
          </p:cNvPr>
          <p:cNvSpPr/>
          <p:nvPr/>
        </p:nvSpPr>
        <p:spPr>
          <a:xfrm>
            <a:off x="1592096" y="554594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D00FFBCF-1715-4B95-91CF-00F8D2A586ED}"/>
              </a:ext>
            </a:extLst>
          </p:cNvPr>
          <p:cNvSpPr/>
          <p:nvPr/>
        </p:nvSpPr>
        <p:spPr>
          <a:xfrm>
            <a:off x="2525753" y="5321949"/>
            <a:ext cx="295465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可信</a:t>
            </a:r>
            <a:r>
              <a:rPr kumimoji="1" lang="en-US" altLang="zh-CN" dirty="0">
                <a:solidFill>
                  <a:schemeClr val="bg1"/>
                </a:solidFill>
              </a:rPr>
              <a:t>ID</a:t>
            </a:r>
            <a:r>
              <a:rPr kumimoji="1" lang="zh-CN" altLang="en-US" dirty="0">
                <a:solidFill>
                  <a:schemeClr val="bg1"/>
                </a:solidFill>
              </a:rPr>
              <a:t>召回准确度、低延迟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1917736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4" grpId="0" animBg="1"/>
      <p:bldP spid="48" grpId="0" animBg="1"/>
      <p:bldP spid="32" grpId="0" animBg="1"/>
      <p:bldP spid="33" grpId="0" animBg="1"/>
      <p:bldP spid="38" grpId="0" animBg="1"/>
      <p:bldP spid="40" grpId="0" animBg="1"/>
      <p:bldP spid="44" grpId="0" animBg="1"/>
      <p:bldP spid="51" grpId="0" animBg="1"/>
      <p:bldP spid="58" grpId="0" animBg="1"/>
      <p:bldP spid="59" grpId="0" animBg="1"/>
      <p:bldP spid="6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8423" y="1566152"/>
            <a:ext cx="2343013" cy="4780287"/>
            <a:chOff x="8481848" y="1166648"/>
            <a:chExt cx="2474802" cy="50491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848" y="1166648"/>
              <a:ext cx="2474802" cy="504916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8" t="1093" r="35278" b="5307"/>
            <a:stretch>
              <a:fillRect/>
            </a:stretch>
          </p:blipFill>
          <p:spPr>
            <a:xfrm>
              <a:off x="8652449" y="1783604"/>
              <a:ext cx="2133600" cy="3815255"/>
            </a:xfrm>
            <a:custGeom>
              <a:avLst/>
              <a:gdLst>
                <a:gd name="connsiteX0" fmla="*/ 0 w 2133600"/>
                <a:gd name="connsiteY0" fmla="*/ 0 h 3815255"/>
                <a:gd name="connsiteX1" fmla="*/ 2133600 w 2133600"/>
                <a:gd name="connsiteY1" fmla="*/ 0 h 3815255"/>
                <a:gd name="connsiteX2" fmla="*/ 2133600 w 2133600"/>
                <a:gd name="connsiteY2" fmla="*/ 3815255 h 3815255"/>
                <a:gd name="connsiteX3" fmla="*/ 0 w 2133600"/>
                <a:gd name="connsiteY3" fmla="*/ 3815255 h 38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3815255">
                  <a:moveTo>
                    <a:pt x="0" y="0"/>
                  </a:moveTo>
                  <a:lnTo>
                    <a:pt x="2133600" y="0"/>
                  </a:lnTo>
                  <a:lnTo>
                    <a:pt x="2133600" y="3815255"/>
                  </a:lnTo>
                  <a:lnTo>
                    <a:pt x="0" y="3815255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6" name="组合 5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12" name="弧形 11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>
          <a:xfrm flipH="1">
            <a:off x="6096000" y="2588961"/>
            <a:ext cx="3048574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18" name="组合 1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弧形 2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 flipH="1">
            <a:off x="6115330" y="3936157"/>
            <a:ext cx="3889950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30" name="组合 2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36" name="弧形 3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弧形 3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弧形 3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接连接符 39"/>
          <p:cNvCxnSpPr/>
          <p:nvPr/>
        </p:nvCxnSpPr>
        <p:spPr>
          <a:xfrm flipH="1">
            <a:off x="6115330" y="5246427"/>
            <a:ext cx="3595951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3723010" y="2133303"/>
            <a:ext cx="1364476" cy="507831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IMEI</a:t>
            </a:r>
            <a:r>
              <a:rPr kumimoji="1" lang="zh-CN" altLang="en-US" dirty="0">
                <a:solidFill>
                  <a:schemeClr val="bg1"/>
                </a:solidFill>
              </a:rPr>
              <a:t>、</a:t>
            </a:r>
            <a:r>
              <a:rPr kumimoji="1" lang="en-US" altLang="zh-CN" dirty="0">
                <a:solidFill>
                  <a:schemeClr val="bg1"/>
                </a:solidFill>
              </a:rPr>
              <a:t>IMSI</a:t>
            </a:r>
          </a:p>
        </p:txBody>
      </p:sp>
      <p:sp>
        <p:nvSpPr>
          <p:cNvPr id="42" name="文本框 41"/>
          <p:cNvSpPr txBox="1"/>
          <p:nvPr/>
        </p:nvSpPr>
        <p:spPr>
          <a:xfrm flipH="1">
            <a:off x="965200" y="2478875"/>
            <a:ext cx="4067290" cy="293607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marR="0" lvl="0" indent="0" algn="ctr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200" b="0" i="0" u="none" strike="noStrike" cap="none" spc="0" normalizeH="0" baseline="0">
                <a:ln>
                  <a:noFill/>
                </a:ln>
                <a:solidFill>
                  <a:prstClr val="white">
                    <a:alpha val="70000"/>
                  </a:prstClr>
                </a:solidFill>
                <a:effectLst/>
                <a:uLnTx/>
                <a:uFillTx/>
                <a:latin typeface="Arial"/>
                <a:ea typeface="微软雅黑"/>
              </a:defRPr>
            </a:lvl1pPr>
          </a:lstStyle>
          <a:p>
            <a:pPr algn="r"/>
            <a:r>
              <a:rPr lang="zh-CN" altLang="en-US" dirty="0">
                <a:solidFill>
                  <a:prstClr val="white">
                    <a:alpha val="80000"/>
                  </a:prstClr>
                </a:solidFill>
              </a:rPr>
              <a:t>比较容易篡改</a:t>
            </a:r>
          </a:p>
        </p:txBody>
      </p:sp>
      <p:sp>
        <p:nvSpPr>
          <p:cNvPr id="43" name="文本框 42"/>
          <p:cNvSpPr txBox="1"/>
          <p:nvPr/>
        </p:nvSpPr>
        <p:spPr>
          <a:xfrm flipH="1">
            <a:off x="381153" y="3700655"/>
            <a:ext cx="4711546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>
                <a:solidFill>
                  <a:schemeClr val="bg1"/>
                </a:solidFill>
              </a:rPr>
              <a:t>Android Serial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AndroidID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 err="1">
                <a:solidFill>
                  <a:schemeClr val="bg1"/>
                </a:solidFill>
              </a:rPr>
              <a:t>MacAddress</a:t>
            </a:r>
            <a:endParaRPr lang="zh-CN" altLang="en-US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1065906" y="4992144"/>
            <a:ext cx="4016997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dirty="0" err="1">
                <a:solidFill>
                  <a:schemeClr val="bg1"/>
                </a:solidFill>
              </a:rPr>
              <a:t>WifiMac</a:t>
            </a:r>
            <a:r>
              <a:rPr lang="zh-CN" altLang="en-US" dirty="0">
                <a:solidFill>
                  <a:schemeClr val="bg1"/>
                </a:solidFill>
              </a:rPr>
              <a:t>、</a:t>
            </a:r>
            <a:r>
              <a:rPr lang="en-US" altLang="zh-CN" dirty="0">
                <a:solidFill>
                  <a:schemeClr val="bg1"/>
                </a:solidFill>
              </a:rPr>
              <a:t>Android</a:t>
            </a:r>
            <a:r>
              <a:rPr lang="zh-CN" altLang="en-US" dirty="0">
                <a:solidFill>
                  <a:schemeClr val="bg1"/>
                </a:solidFill>
              </a:rPr>
              <a:t>设备型号厂商内存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48" name="组合 4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54" name="弧形 5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弧形 5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弧形 5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59" name="组合 58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65" name="弧形 64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弧形 65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弧形 6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弧形 6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>
                        <a:alpha val="50000"/>
                      </a:srgbClr>
                    </a:gs>
                    <a:gs pos="0">
                      <a:srgbClr val="62FFFF">
                        <a:alpha val="700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70" name="组合 6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76" name="弧形 7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弧形 7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弧形 7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弧形 7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椭圆 79"/>
          <p:cNvSpPr/>
          <p:nvPr/>
        </p:nvSpPr>
        <p:spPr>
          <a:xfrm>
            <a:off x="5092699" y="2133303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166532" y="2207138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5257124" y="2297884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83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4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5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6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7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8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9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0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1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2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3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4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5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6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7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8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9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0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1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2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3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4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5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6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7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9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0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1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2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3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4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5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6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7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8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9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0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2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3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4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5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6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7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8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9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0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1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2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3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226731" y="2241078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35" name="任意多边形 43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43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43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椭圆 137"/>
          <p:cNvSpPr/>
          <p:nvPr/>
        </p:nvSpPr>
        <p:spPr>
          <a:xfrm>
            <a:off x="5092699" y="3451192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166532" y="3525027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/>
          <p:cNvGrpSpPr/>
          <p:nvPr/>
        </p:nvGrpSpPr>
        <p:grpSpPr>
          <a:xfrm>
            <a:off x="5257124" y="3615773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41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2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3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4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5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6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7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8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9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0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1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2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3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4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5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6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7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8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9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0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1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2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3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4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5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6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7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8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9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0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1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2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3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4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5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6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7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8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9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0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1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2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3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4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5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6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7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8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89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0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1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226731" y="3558967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93" name="任意多边形 49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49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49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5092699" y="4757475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166532" y="4831310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5257124" y="4922056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99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00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1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2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3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4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5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6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7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8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9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0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1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2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3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4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5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6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7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8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9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0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1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2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3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4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5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6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7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8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9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0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1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2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3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4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5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6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7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8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9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0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1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2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3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4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5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6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7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8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9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226731" y="4865250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251" name="任意多边形 553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554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555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文本框 253"/>
          <p:cNvSpPr txBox="1"/>
          <p:nvPr/>
        </p:nvSpPr>
        <p:spPr>
          <a:xfrm flipH="1">
            <a:off x="5397797" y="239505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5" name="文本框 254"/>
          <p:cNvSpPr txBox="1"/>
          <p:nvPr/>
        </p:nvSpPr>
        <p:spPr>
          <a:xfrm flipH="1">
            <a:off x="5359693" y="371294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 flipH="1">
            <a:off x="5359693" y="50192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58" name="矩形: 圆角 25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Android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设备指纹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FINGER OF ANDROID DEVICE</a:t>
                </a:r>
              </a:p>
            </p:txBody>
          </p:sp>
        </p:grpSp>
        <p:sp>
          <p:nvSpPr>
            <p:cNvPr id="26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9994846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78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3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128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22" presetClass="entr" presetSubtype="2" fill="hold" grpId="0" nodeType="withEffect">
                                  <p:stCondLst>
                                    <p:cond delay="270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1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5" grpId="0"/>
      <p:bldP spid="80" grpId="0" animBg="1"/>
      <p:bldP spid="81" grpId="0" animBg="1"/>
      <p:bldP spid="138" grpId="0" animBg="1"/>
      <p:bldP spid="139" grpId="0" animBg="1"/>
      <p:bldP spid="196" grpId="0" animBg="1"/>
      <p:bldP spid="197" grpId="0" animBg="1"/>
      <p:bldP spid="254" grpId="0"/>
      <p:bldP spid="255" grpId="0"/>
      <p:bldP spid="25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4238724" y="1971139"/>
            <a:ext cx="6125645" cy="3627872"/>
            <a:chOff x="-1811545" y="1723904"/>
            <a:chExt cx="6745855" cy="4069814"/>
          </a:xfrm>
        </p:grpSpPr>
        <p:pic>
          <p:nvPicPr>
            <p:cNvPr id="3" name="Picture 10"/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9221" t="29398" r="17922" b="13718"/>
            <a:stretch/>
          </p:blipFill>
          <p:spPr>
            <a:xfrm>
              <a:off x="-1811545" y="1723904"/>
              <a:ext cx="6745855" cy="4069814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1" r="976" b="2090"/>
            <a:stretch/>
          </p:blipFill>
          <p:spPr>
            <a:xfrm>
              <a:off x="-848309" y="2212456"/>
              <a:ext cx="4747210" cy="2933609"/>
            </a:xfrm>
            <a:prstGeom prst="rect">
              <a:avLst/>
            </a:prstGeom>
          </p:spPr>
        </p:pic>
      </p:grpSp>
      <p:cxnSp>
        <p:nvCxnSpPr>
          <p:cNvPr id="5" name="直接连接符 4"/>
          <p:cNvCxnSpPr/>
          <p:nvPr/>
        </p:nvCxnSpPr>
        <p:spPr>
          <a:xfrm flipV="1">
            <a:off x="8022202" y="1415781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 flipV="1">
            <a:off x="6824378" y="4127759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/>
        </p:nvCxnSpPr>
        <p:spPr>
          <a:xfrm flipV="1">
            <a:off x="8804380" y="1211174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1702300" y="2300684"/>
            <a:ext cx="2033301" cy="1186033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直接连接符 8"/>
          <p:cNvCxnSpPr/>
          <p:nvPr/>
        </p:nvCxnSpPr>
        <p:spPr>
          <a:xfrm flipV="1">
            <a:off x="504476" y="5012662"/>
            <a:ext cx="2546154" cy="1485182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2484478" y="2083377"/>
            <a:ext cx="4080735" cy="2380309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2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chemeClr val="accent1">
                    <a:lumMod val="30000"/>
                    <a:lumOff val="70000"/>
                    <a:alpha val="0"/>
                  </a:scheme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" name="组合 10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12" name="矩形: 圆角 11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3" name="组合 12"/>
            <p:cNvGrpSpPr/>
            <p:nvPr/>
          </p:nvGrpSpPr>
          <p:grpSpPr>
            <a:xfrm>
              <a:off x="1301958" y="418450"/>
              <a:ext cx="4876341" cy="760635"/>
              <a:chOff x="1292230" y="418450"/>
              <a:chExt cx="4876341" cy="760635"/>
            </a:xfrm>
          </p:grpSpPr>
          <p:sp>
            <p:nvSpPr>
              <p:cNvPr id="15" name="文本框 14"/>
              <p:cNvSpPr txBox="1"/>
              <p:nvPr/>
            </p:nvSpPr>
            <p:spPr>
              <a:xfrm>
                <a:off x="1292230" y="418450"/>
                <a:ext cx="396632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kumimoji="0" lang="en-US" altLang="zh-CN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Android </a:t>
                </a:r>
                <a:r>
                  <a:rPr kumimoji="0" lang="zh-CN" altLang="en-US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62FFFF"/>
                    </a:solidFill>
                    <a:effectLst/>
                    <a:uLnTx/>
                    <a:uFillTx/>
                    <a:latin typeface="微软雅黑"/>
                    <a:ea typeface="微软雅黑"/>
                    <a:cs typeface="+mn-cs"/>
                  </a:rPr>
                  <a:t>模拟器检测</a:t>
                </a:r>
              </a:p>
            </p:txBody>
          </p:sp>
          <p:sp>
            <p:nvSpPr>
              <p:cNvPr id="16" name="文本框 15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ANDROID SIMULATOR CHECK</a:t>
                </a:r>
              </a:p>
            </p:txBody>
          </p:sp>
        </p:grpSp>
        <p:sp>
          <p:nvSpPr>
            <p:cNvPr id="14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grpSp>
        <p:nvGrpSpPr>
          <p:cNvPr id="31" name="组合 30">
            <a:extLst>
              <a:ext uri="{FF2B5EF4-FFF2-40B4-BE49-F238E27FC236}">
                <a16:creationId xmlns:a16="http://schemas.microsoft.com/office/drawing/2014/main" xmlns="" id="{8365EB71-8071-420B-829F-1FA9267ED28F}"/>
              </a:ext>
            </a:extLst>
          </p:cNvPr>
          <p:cNvGrpSpPr/>
          <p:nvPr/>
        </p:nvGrpSpPr>
        <p:grpSpPr>
          <a:xfrm rot="19060261" flipH="1">
            <a:off x="3004680" y="1920900"/>
            <a:ext cx="1531173" cy="1328182"/>
            <a:chOff x="7395257" y="1742914"/>
            <a:chExt cx="800302" cy="708913"/>
          </a:xfrm>
        </p:grpSpPr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xmlns="" id="{1C5E18EF-E497-4C84-98CF-0827A5E94079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33" name="组合 32">
              <a:extLst>
                <a:ext uri="{FF2B5EF4-FFF2-40B4-BE49-F238E27FC236}">
                  <a16:creationId xmlns:a16="http://schemas.microsoft.com/office/drawing/2014/main" xmlns="" id="{3A39F448-6C6F-4C63-B594-3CD309281DD4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34" name="椭圆 33">
                <a:extLst>
                  <a:ext uri="{FF2B5EF4-FFF2-40B4-BE49-F238E27FC236}">
                    <a16:creationId xmlns:a16="http://schemas.microsoft.com/office/drawing/2014/main" xmlns="" id="{5CCEE884-BA8E-470E-8912-00338D3C5C8F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49" name="椭圆 48">
                <a:extLst>
                  <a:ext uri="{FF2B5EF4-FFF2-40B4-BE49-F238E27FC236}">
                    <a16:creationId xmlns:a16="http://schemas.microsoft.com/office/drawing/2014/main" xmlns="" id="{FA3AF91F-743C-40A2-99EC-22A2B031AB77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2" name="矩形 51">
            <a:extLst>
              <a:ext uri="{FF2B5EF4-FFF2-40B4-BE49-F238E27FC236}">
                <a16:creationId xmlns:a16="http://schemas.microsoft.com/office/drawing/2014/main" xmlns="" id="{8C4C9CC2-1E80-4632-AC3B-C3CB53084A07}"/>
              </a:ext>
            </a:extLst>
          </p:cNvPr>
          <p:cNvSpPr/>
          <p:nvPr/>
        </p:nvSpPr>
        <p:spPr>
          <a:xfrm>
            <a:off x="272220" y="4803023"/>
            <a:ext cx="2967479" cy="424732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kumimoji="1" lang="en-US" altLang="zh-CN" dirty="0" smtClean="0">
                <a:solidFill>
                  <a:schemeClr val="bg1"/>
                </a:solidFill>
              </a:rPr>
              <a:t>IMEI</a:t>
            </a:r>
            <a:r>
              <a:rPr kumimoji="1" lang="zh-CN" altLang="en-US" dirty="0" smtClean="0">
                <a:solidFill>
                  <a:schemeClr val="bg1"/>
                </a:solidFill>
              </a:rPr>
              <a:t>、</a:t>
            </a:r>
            <a:r>
              <a:rPr kumimoji="1" lang="en-US" altLang="zh-CN" dirty="0" smtClean="0">
                <a:solidFill>
                  <a:schemeClr val="bg1"/>
                </a:solidFill>
              </a:rPr>
              <a:t>QEMU</a:t>
            </a:r>
            <a:r>
              <a:rPr kumimoji="1" lang="zh-CN" altLang="en-US" dirty="0" smtClean="0">
                <a:solidFill>
                  <a:schemeClr val="bg1"/>
                </a:solidFill>
              </a:rPr>
              <a:t>特征信息监测</a:t>
            </a:r>
            <a:endParaRPr lang="zh-CN" altLang="en-US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xmlns="" id="{17E82BCB-AE07-4D5D-84F7-CBE35B9CDBB5}"/>
              </a:ext>
            </a:extLst>
          </p:cNvPr>
          <p:cNvGrpSpPr/>
          <p:nvPr/>
        </p:nvGrpSpPr>
        <p:grpSpPr>
          <a:xfrm rot="13279477">
            <a:off x="3031819" y="3313056"/>
            <a:ext cx="1510836" cy="1338309"/>
            <a:chOff x="7395257" y="1742914"/>
            <a:chExt cx="800302" cy="708913"/>
          </a:xfrm>
        </p:grpSpPr>
        <p:cxnSp>
          <p:nvCxnSpPr>
            <p:cNvPr id="54" name="直接连接符 53">
              <a:extLst>
                <a:ext uri="{FF2B5EF4-FFF2-40B4-BE49-F238E27FC236}">
                  <a16:creationId xmlns:a16="http://schemas.microsoft.com/office/drawing/2014/main" xmlns="" id="{99C51B1A-669B-492E-8C04-EAC9A672ACF3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55" name="组合 54">
              <a:extLst>
                <a:ext uri="{FF2B5EF4-FFF2-40B4-BE49-F238E27FC236}">
                  <a16:creationId xmlns:a16="http://schemas.microsoft.com/office/drawing/2014/main" xmlns="" id="{13F0ACD8-B8A0-4B9D-BFA6-618DBA1F701D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56" name="椭圆 55">
                <a:extLst>
                  <a:ext uri="{FF2B5EF4-FFF2-40B4-BE49-F238E27FC236}">
                    <a16:creationId xmlns:a16="http://schemas.microsoft.com/office/drawing/2014/main" xmlns="" id="{CCB0A347-A34A-4137-9510-35FD93D9C244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xmlns="" id="{84B9C21A-CDFA-45A1-896C-CE2D27002ACC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58" name="矩形 57">
            <a:extLst>
              <a:ext uri="{FF2B5EF4-FFF2-40B4-BE49-F238E27FC236}">
                <a16:creationId xmlns:a16="http://schemas.microsoft.com/office/drawing/2014/main" xmlns="" id="{B608D4BB-FEA4-4D85-AC8B-6036CCD72F34}"/>
              </a:ext>
            </a:extLst>
          </p:cNvPr>
          <p:cNvSpPr/>
          <p:nvPr/>
        </p:nvSpPr>
        <p:spPr>
          <a:xfrm>
            <a:off x="317611" y="3947277"/>
            <a:ext cx="1992853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 algn="r">
              <a:lnSpc>
                <a:spcPct val="120000"/>
              </a:lnSpc>
            </a:pPr>
            <a:r>
              <a:rPr kumimoji="1" lang="en-US" altLang="zh-CN" b="1" dirty="0">
                <a:solidFill>
                  <a:schemeClr val="bg1"/>
                </a:solidFill>
                <a:latin typeface="Arial"/>
                <a:ea typeface="微软雅黑"/>
              </a:rPr>
              <a:t>CPU </a:t>
            </a:r>
            <a:r>
              <a:rPr kumimoji="1" lang="en-US" altLang="zh-CN" b="1" dirty="0" smtClean="0">
                <a:solidFill>
                  <a:schemeClr val="bg1"/>
                </a:solidFill>
                <a:latin typeface="Arial"/>
                <a:ea typeface="微软雅黑"/>
              </a:rPr>
              <a:t>INFO</a:t>
            </a:r>
            <a:r>
              <a:rPr kumimoji="1" lang="zh-CN" altLang="en-US" b="1" dirty="0" smtClean="0">
                <a:solidFill>
                  <a:schemeClr val="bg1"/>
                </a:solidFill>
                <a:latin typeface="Arial"/>
                <a:ea typeface="微软雅黑"/>
              </a:rPr>
              <a:t> 弃</a:t>
            </a:r>
            <a:r>
              <a:rPr kumimoji="1" lang="en-US" altLang="zh-CN" b="1" dirty="0" smtClean="0">
                <a:solidFill>
                  <a:schemeClr val="bg1"/>
                </a:solidFill>
                <a:latin typeface="Arial"/>
                <a:ea typeface="微软雅黑"/>
              </a:rPr>
              <a:t>X86</a:t>
            </a:r>
            <a:endParaRPr lang="zh-CN" altLang="en-US" b="1" dirty="0">
              <a:solidFill>
                <a:schemeClr val="bg1"/>
              </a:solidFill>
              <a:latin typeface="Arial"/>
              <a:ea typeface="微软雅黑"/>
            </a:endParaRPr>
          </a:p>
        </p:txBody>
      </p:sp>
      <p:grpSp>
        <p:nvGrpSpPr>
          <p:cNvPr id="66" name="组合 65">
            <a:extLst>
              <a:ext uri="{FF2B5EF4-FFF2-40B4-BE49-F238E27FC236}">
                <a16:creationId xmlns:a16="http://schemas.microsoft.com/office/drawing/2014/main" xmlns="" id="{D97F6ACE-40DB-44D2-9C62-1FF1086FBB7F}"/>
              </a:ext>
            </a:extLst>
          </p:cNvPr>
          <p:cNvGrpSpPr/>
          <p:nvPr/>
        </p:nvGrpSpPr>
        <p:grpSpPr>
          <a:xfrm rot="19054790" flipH="1">
            <a:off x="3514700" y="4384865"/>
            <a:ext cx="1343701" cy="1190260"/>
            <a:chOff x="7395257" y="1742914"/>
            <a:chExt cx="800302" cy="708913"/>
          </a:xfrm>
        </p:grpSpPr>
        <p:cxnSp>
          <p:nvCxnSpPr>
            <p:cNvPr id="67" name="直接连接符 66">
              <a:extLst>
                <a:ext uri="{FF2B5EF4-FFF2-40B4-BE49-F238E27FC236}">
                  <a16:creationId xmlns:a16="http://schemas.microsoft.com/office/drawing/2014/main" xmlns="" id="{02A628CF-A471-4F95-9C83-916C036CB622}"/>
                </a:ext>
              </a:extLst>
            </p:cNvPr>
            <p:cNvCxnSpPr/>
            <p:nvPr/>
          </p:nvCxnSpPr>
          <p:spPr>
            <a:xfrm flipV="1">
              <a:off x="7395257" y="1836040"/>
              <a:ext cx="699294" cy="615787"/>
            </a:xfrm>
            <a:prstGeom prst="line">
              <a:avLst/>
            </a:prstGeom>
            <a:noFill/>
            <a:ln>
              <a:gradFill>
                <a:gsLst>
                  <a:gs pos="9000">
                    <a:schemeClr val="bg1">
                      <a:lumMod val="95000"/>
                      <a:alpha val="10000"/>
                    </a:schemeClr>
                  </a:gs>
                  <a:gs pos="68000">
                    <a:srgbClr val="62FFFF">
                      <a:alpha val="50000"/>
                    </a:srgbClr>
                  </a:gs>
                  <a:gs pos="43000">
                    <a:srgbClr val="62FFFF">
                      <a:alpha val="40000"/>
                    </a:srgbClr>
                  </a:gs>
                  <a:gs pos="100000">
                    <a:schemeClr val="bg1">
                      <a:lumMod val="95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xmlns="" id="{291BCB18-F5DC-40C8-9AAD-93D2E235C63A}"/>
                </a:ext>
              </a:extLst>
            </p:cNvPr>
            <p:cNvGrpSpPr/>
            <p:nvPr/>
          </p:nvGrpSpPr>
          <p:grpSpPr>
            <a:xfrm>
              <a:off x="8060899" y="1742914"/>
              <a:ext cx="134660" cy="134660"/>
              <a:chOff x="8049259" y="1478840"/>
              <a:chExt cx="134660" cy="134660"/>
            </a:xfrm>
          </p:grpSpPr>
          <p:sp>
            <p:nvSpPr>
              <p:cNvPr id="69" name="椭圆 68">
                <a:extLst>
                  <a:ext uri="{FF2B5EF4-FFF2-40B4-BE49-F238E27FC236}">
                    <a16:creationId xmlns:a16="http://schemas.microsoft.com/office/drawing/2014/main" xmlns="" id="{D9FFB195-B81D-4466-BF8B-200CDF384D0D}"/>
                  </a:ext>
                </a:extLst>
              </p:cNvPr>
              <p:cNvSpPr/>
              <p:nvPr/>
            </p:nvSpPr>
            <p:spPr>
              <a:xfrm rot="11105025">
                <a:off x="8049259" y="1478840"/>
                <a:ext cx="134660" cy="134660"/>
              </a:xfrm>
              <a:prstGeom prst="ellipse">
                <a:avLst/>
              </a:prstGeom>
              <a:gradFill flip="none" rotWithShape="1">
                <a:gsLst>
                  <a:gs pos="0">
                    <a:srgbClr val="62FFFF"/>
                  </a:gs>
                  <a:gs pos="67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path path="circle">
                  <a:fillToRect l="100000" t="100000"/>
                </a:path>
                <a:tileRect r="-100000" b="-100000"/>
              </a:gra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70" name="椭圆 69">
                <a:extLst>
                  <a:ext uri="{FF2B5EF4-FFF2-40B4-BE49-F238E27FC236}">
                    <a16:creationId xmlns:a16="http://schemas.microsoft.com/office/drawing/2014/main" xmlns="" id="{DAAD8AEF-7B72-402B-8E6E-1402BD497CFD}"/>
                  </a:ext>
                </a:extLst>
              </p:cNvPr>
              <p:cNvSpPr/>
              <p:nvPr/>
            </p:nvSpPr>
            <p:spPr>
              <a:xfrm rot="11105025">
                <a:off x="8072679" y="1502260"/>
                <a:ext cx="87821" cy="87821"/>
              </a:xfrm>
              <a:prstGeom prst="ellipse">
                <a:avLst/>
              </a:prstGeom>
              <a:solidFill>
                <a:srgbClr val="62FFFF"/>
              </a:solidFill>
              <a:ln>
                <a:noFill/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</p:grpSp>
      <p:sp>
        <p:nvSpPr>
          <p:cNvPr id="71" name="矩形 70">
            <a:extLst>
              <a:ext uri="{FF2B5EF4-FFF2-40B4-BE49-F238E27FC236}">
                <a16:creationId xmlns:a16="http://schemas.microsoft.com/office/drawing/2014/main" xmlns="" id="{F809951C-B10B-401B-8D41-A61B26036673}"/>
              </a:ext>
            </a:extLst>
          </p:cNvPr>
          <p:cNvSpPr/>
          <p:nvPr/>
        </p:nvSpPr>
        <p:spPr>
          <a:xfrm>
            <a:off x="285604" y="2307500"/>
            <a:ext cx="1569660" cy="562333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zh-CN" altLang="en-US" dirty="0" smtClean="0">
                <a:solidFill>
                  <a:schemeClr val="bg1"/>
                </a:solidFill>
              </a:rPr>
              <a:t>架构</a:t>
            </a:r>
            <a:r>
              <a:rPr kumimoji="1" lang="zh-CN" altLang="en-US" dirty="0">
                <a:solidFill>
                  <a:schemeClr val="bg1"/>
                </a:solidFill>
              </a:rPr>
              <a:t>差别检测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72" name="矩形 71">
            <a:extLst>
              <a:ext uri="{FF2B5EF4-FFF2-40B4-BE49-F238E27FC236}">
                <a16:creationId xmlns:a16="http://schemas.microsoft.com/office/drawing/2014/main" xmlns="" id="{0E594EE6-253A-4D78-8D19-4F1046A16CC2}"/>
              </a:ext>
            </a:extLst>
          </p:cNvPr>
          <p:cNvSpPr/>
          <p:nvPr/>
        </p:nvSpPr>
        <p:spPr>
          <a:xfrm>
            <a:off x="265218" y="2852387"/>
            <a:ext cx="5437059" cy="461665"/>
          </a:xfrm>
          <a:prstGeom prst="rect">
            <a:avLst/>
          </a:prstGeom>
        </p:spPr>
        <p:txBody>
          <a:bodyPr wrap="square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200000"/>
              </a:lnSpc>
            </a:pPr>
            <a:r>
              <a:rPr kumimoji="1" lang="en-US" altLang="zh-CN" sz="1200" dirty="0" smtClean="0">
                <a:solidFill>
                  <a:schemeClr val="bg1"/>
                </a:solidFill>
              </a:rPr>
              <a:t>ARM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与模拟器的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Simple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 </a:t>
            </a:r>
            <a:r>
              <a:rPr kumimoji="1" lang="en-US" altLang="zh-CN" sz="1200" dirty="0" smtClean="0">
                <a:solidFill>
                  <a:schemeClr val="bg1"/>
                </a:solidFill>
              </a:rPr>
              <a:t>X86</a:t>
            </a:r>
            <a:r>
              <a:rPr kumimoji="1" lang="zh-CN" altLang="en-US" sz="1200" dirty="0" smtClean="0">
                <a:solidFill>
                  <a:schemeClr val="bg1"/>
                </a:solidFill>
              </a:rPr>
              <a:t>架构的区别</a:t>
            </a:r>
            <a:endParaRPr kumimoji="1" lang="zh-CN" altLang="en-US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480524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1000"/>
                            </p:stCondLst>
                            <p:childTnLst>
                              <p:par>
                                <p:cTn id="10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1329429" y="2735122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" name="弧形 3"/>
          <p:cNvSpPr/>
          <p:nvPr/>
        </p:nvSpPr>
        <p:spPr>
          <a:xfrm>
            <a:off x="1212350" y="2618042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直接连接符 6"/>
          <p:cNvCxnSpPr/>
          <p:nvPr/>
        </p:nvCxnSpPr>
        <p:spPr>
          <a:xfrm>
            <a:off x="2536936" y="3260686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 flipV="1">
            <a:off x="7033819" y="1532014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 flipV="1">
            <a:off x="8148002" y="995481"/>
            <a:ext cx="3409201" cy="3409201"/>
          </a:xfrm>
          <a:prstGeom prst="line">
            <a:avLst/>
          </a:prstGeom>
          <a:ln w="12700">
            <a:gradFill>
              <a:gsLst>
                <a:gs pos="50000">
                  <a:srgbClr val="62FFFF">
                    <a:alpha val="50000"/>
                  </a:srgbClr>
                </a:gs>
                <a:gs pos="0">
                  <a:schemeClr val="accent1">
                    <a:lumMod val="5000"/>
                    <a:lumOff val="95000"/>
                    <a:alpha val="0"/>
                  </a:schemeClr>
                </a:gs>
                <a:gs pos="100000">
                  <a:srgbClr val="62FFFF">
                    <a:alpha val="0"/>
                  </a:srgbClr>
                </a:gs>
              </a:gsLst>
              <a:lin ang="5400000" scaled="1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 flipV="1">
            <a:off x="8633895" y="4181270"/>
            <a:ext cx="1018151" cy="1018153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9963874" y="4045432"/>
            <a:ext cx="382438" cy="382438"/>
          </a:xfrm>
          <a:prstGeom prst="ellips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8749270" y="4406975"/>
            <a:ext cx="118932" cy="118932"/>
          </a:xfrm>
          <a:prstGeom prst="ellipse">
            <a:avLst/>
          </a:prstGeom>
          <a:solidFill>
            <a:srgbClr val="62FFFF"/>
          </a:solidFill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3" name="直接连接符 22"/>
          <p:cNvCxnSpPr/>
          <p:nvPr/>
        </p:nvCxnSpPr>
        <p:spPr>
          <a:xfrm flipV="1">
            <a:off x="9336293" y="3707185"/>
            <a:ext cx="523701" cy="523701"/>
          </a:xfrm>
          <a:prstGeom prst="line">
            <a:avLst/>
          </a:prstGeom>
          <a:ln w="12700">
            <a:solidFill>
              <a:srgbClr val="62FF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/>
          <p:cNvSpPr/>
          <p:nvPr/>
        </p:nvSpPr>
        <p:spPr>
          <a:xfrm>
            <a:off x="8771765" y="4064362"/>
            <a:ext cx="155852" cy="155852"/>
          </a:xfrm>
          <a:prstGeom prst="ellipse">
            <a:avLst/>
          </a:prstGeom>
          <a:ln w="12700">
            <a:solidFill>
              <a:srgbClr val="0D69FF"/>
            </a:solidFill>
          </a:ln>
          <a:effectLst>
            <a:glow rad="63500">
              <a:schemeClr val="accent1">
                <a:alpha val="2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8" name="椭圆 24"/>
          <p:cNvSpPr/>
          <p:nvPr/>
        </p:nvSpPr>
        <p:spPr>
          <a:xfrm>
            <a:off x="1558207" y="3013505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grpSp>
        <p:nvGrpSpPr>
          <p:cNvPr id="26" name="组合 25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7" name="矩形: 圆角 26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8" name="组合 27"/>
            <p:cNvGrpSpPr/>
            <p:nvPr/>
          </p:nvGrpSpPr>
          <p:grpSpPr>
            <a:xfrm>
              <a:off x="1301958" y="418450"/>
              <a:ext cx="4876341" cy="760635"/>
              <a:chOff x="1292230" y="418450"/>
              <a:chExt cx="4876341" cy="760635"/>
            </a:xfrm>
          </p:grpSpPr>
          <p:sp>
            <p:nvSpPr>
              <p:cNvPr id="30" name="文本框 29"/>
              <p:cNvSpPr txBox="1"/>
              <p:nvPr/>
            </p:nvSpPr>
            <p:spPr>
              <a:xfrm>
                <a:off x="1292230" y="418450"/>
                <a:ext cx="4477985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Android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其他风控信息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31" name="文本框 30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ANDROID OTHERS RISK FEATURES</a:t>
                </a:r>
              </a:p>
            </p:txBody>
          </p:sp>
        </p:grpSp>
        <p:sp>
          <p:nvSpPr>
            <p:cNvPr id="29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  <p:sp>
        <p:nvSpPr>
          <p:cNvPr id="37" name="矩形 36"/>
          <p:cNvSpPr/>
          <p:nvPr/>
        </p:nvSpPr>
        <p:spPr>
          <a:xfrm>
            <a:off x="2491864" y="2789505"/>
            <a:ext cx="3954929" cy="8720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定位信息、</a:t>
            </a:r>
            <a:r>
              <a:rPr kumimoji="1" lang="en-US" altLang="zh-CN" dirty="0">
                <a:solidFill>
                  <a:schemeClr val="bg1"/>
                </a:solidFill>
              </a:rPr>
              <a:t>WIFIMAC</a:t>
            </a:r>
            <a:r>
              <a:rPr kumimoji="1" lang="zh-CN" altLang="en-US" dirty="0">
                <a:solidFill>
                  <a:schemeClr val="bg1"/>
                </a:solidFill>
              </a:rPr>
              <a:t>（路由器信息）</a:t>
            </a:r>
            <a:endParaRPr kumimoji="1" lang="en-US" altLang="zh-CN" dirty="0">
              <a:solidFill>
                <a:schemeClr val="bg1"/>
              </a:solidFill>
            </a:endParaRPr>
          </a:p>
          <a:p>
            <a:pPr>
              <a:lnSpc>
                <a:spcPct val="150000"/>
              </a:lnSpc>
            </a:pP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xmlns="" id="{F9855862-7D7F-46ED-BD5D-E2855135AE15}"/>
              </a:ext>
            </a:extLst>
          </p:cNvPr>
          <p:cNvSpPr/>
          <p:nvPr/>
        </p:nvSpPr>
        <p:spPr>
          <a:xfrm>
            <a:off x="1329429" y="1471628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33" name="弧形 32">
            <a:extLst>
              <a:ext uri="{FF2B5EF4-FFF2-40B4-BE49-F238E27FC236}">
                <a16:creationId xmlns:a16="http://schemas.microsoft.com/office/drawing/2014/main" xmlns="" id="{0085A06B-CF79-4CB8-9C0F-A3D0827418CA}"/>
              </a:ext>
            </a:extLst>
          </p:cNvPr>
          <p:cNvSpPr/>
          <p:nvPr/>
        </p:nvSpPr>
        <p:spPr>
          <a:xfrm>
            <a:off x="1212350" y="1354548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4" name="直接连接符 33">
            <a:extLst>
              <a:ext uri="{FF2B5EF4-FFF2-40B4-BE49-F238E27FC236}">
                <a16:creationId xmlns:a16="http://schemas.microsoft.com/office/drawing/2014/main" xmlns="" id="{9FCA272D-D8CE-4646-8485-B1CE27445041}"/>
              </a:ext>
            </a:extLst>
          </p:cNvPr>
          <p:cNvCxnSpPr/>
          <p:nvPr/>
        </p:nvCxnSpPr>
        <p:spPr>
          <a:xfrm>
            <a:off x="2536936" y="1997192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椭圆 24">
            <a:extLst>
              <a:ext uri="{FF2B5EF4-FFF2-40B4-BE49-F238E27FC236}">
                <a16:creationId xmlns:a16="http://schemas.microsoft.com/office/drawing/2014/main" xmlns="" id="{3307A605-B503-40A5-84D6-712BC4EB1D76}"/>
              </a:ext>
            </a:extLst>
          </p:cNvPr>
          <p:cNvSpPr/>
          <p:nvPr/>
        </p:nvSpPr>
        <p:spPr>
          <a:xfrm>
            <a:off x="1558207" y="1750011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39" name="矩形 38">
            <a:extLst>
              <a:ext uri="{FF2B5EF4-FFF2-40B4-BE49-F238E27FC236}">
                <a16:creationId xmlns:a16="http://schemas.microsoft.com/office/drawing/2014/main" xmlns="" id="{E54077B6-EB32-4F36-AA73-1BF5B8A0C8AC}"/>
              </a:ext>
            </a:extLst>
          </p:cNvPr>
          <p:cNvSpPr/>
          <p:nvPr/>
        </p:nvSpPr>
        <p:spPr>
          <a:xfrm>
            <a:off x="2491864" y="1526011"/>
            <a:ext cx="8032968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硬件信息（如将来平台设备完善，手机型号跟硬件信息的匹配也算重要指标）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0" name="椭圆 39">
            <a:extLst>
              <a:ext uri="{FF2B5EF4-FFF2-40B4-BE49-F238E27FC236}">
                <a16:creationId xmlns:a16="http://schemas.microsoft.com/office/drawing/2014/main" xmlns="" id="{3E69D5BA-2D64-4384-B7B6-27F6DC46F680}"/>
              </a:ext>
            </a:extLst>
          </p:cNvPr>
          <p:cNvSpPr/>
          <p:nvPr/>
        </p:nvSpPr>
        <p:spPr>
          <a:xfrm>
            <a:off x="1363318" y="399861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4" name="弧形 43">
            <a:extLst>
              <a:ext uri="{FF2B5EF4-FFF2-40B4-BE49-F238E27FC236}">
                <a16:creationId xmlns:a16="http://schemas.microsoft.com/office/drawing/2014/main" xmlns="" id="{66573863-7EC9-44B4-AF40-9D2B4C1F686A}"/>
              </a:ext>
            </a:extLst>
          </p:cNvPr>
          <p:cNvSpPr/>
          <p:nvPr/>
        </p:nvSpPr>
        <p:spPr>
          <a:xfrm>
            <a:off x="1246239" y="388153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xmlns="" id="{ED033AB5-5CF5-42F7-9547-E235B2D1FEE3}"/>
              </a:ext>
            </a:extLst>
          </p:cNvPr>
          <p:cNvCxnSpPr/>
          <p:nvPr/>
        </p:nvCxnSpPr>
        <p:spPr>
          <a:xfrm>
            <a:off x="2570825" y="452418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椭圆 24">
            <a:extLst>
              <a:ext uri="{FF2B5EF4-FFF2-40B4-BE49-F238E27FC236}">
                <a16:creationId xmlns:a16="http://schemas.microsoft.com/office/drawing/2014/main" xmlns="" id="{2F11FEC2-814C-40F5-88DA-CD761EBD9A49}"/>
              </a:ext>
            </a:extLst>
          </p:cNvPr>
          <p:cNvSpPr/>
          <p:nvPr/>
        </p:nvSpPr>
        <p:spPr>
          <a:xfrm>
            <a:off x="1592096" y="427699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xmlns="" id="{F1E76D61-BFCE-419A-BF85-46FADBEFAA89}"/>
              </a:ext>
            </a:extLst>
          </p:cNvPr>
          <p:cNvSpPr/>
          <p:nvPr/>
        </p:nvSpPr>
        <p:spPr>
          <a:xfrm>
            <a:off x="1363318" y="5267566"/>
            <a:ext cx="841772" cy="841770"/>
          </a:xfrm>
          <a:prstGeom prst="ellipse">
            <a:avLst/>
          </a:prstGeom>
          <a:noFill/>
          <a:ln w="19050">
            <a:gradFill>
              <a:gsLst>
                <a:gs pos="0">
                  <a:srgbClr val="62FFFF"/>
                </a:gs>
                <a:gs pos="100000">
                  <a:srgbClr val="0D69FF"/>
                </a:gs>
              </a:gsLst>
              <a:lin ang="5400000" scaled="1"/>
            </a:gra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59" name="弧形 58">
            <a:extLst>
              <a:ext uri="{FF2B5EF4-FFF2-40B4-BE49-F238E27FC236}">
                <a16:creationId xmlns:a16="http://schemas.microsoft.com/office/drawing/2014/main" xmlns="" id="{BC9F7C49-2902-477E-AC29-836B2AA4AB57}"/>
              </a:ext>
            </a:extLst>
          </p:cNvPr>
          <p:cNvSpPr/>
          <p:nvPr/>
        </p:nvSpPr>
        <p:spPr>
          <a:xfrm>
            <a:off x="1246239" y="5150486"/>
            <a:ext cx="1075929" cy="1075929"/>
          </a:xfrm>
          <a:prstGeom prst="arc">
            <a:avLst>
              <a:gd name="adj1" fmla="val 16200000"/>
              <a:gd name="adj2" fmla="val 11790630"/>
            </a:avLst>
          </a:prstGeom>
          <a:ln w="19050">
            <a:solidFill>
              <a:srgbClr val="0D69FF">
                <a:alpha val="60000"/>
              </a:srgbClr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60" name="直接连接符 59">
            <a:extLst>
              <a:ext uri="{FF2B5EF4-FFF2-40B4-BE49-F238E27FC236}">
                <a16:creationId xmlns:a16="http://schemas.microsoft.com/office/drawing/2014/main" xmlns="" id="{B51E7579-04D3-40EA-A66F-0FA5935C31B5}"/>
              </a:ext>
            </a:extLst>
          </p:cNvPr>
          <p:cNvCxnSpPr/>
          <p:nvPr/>
        </p:nvCxnSpPr>
        <p:spPr>
          <a:xfrm>
            <a:off x="2570825" y="5793130"/>
            <a:ext cx="2994660" cy="0"/>
          </a:xfrm>
          <a:prstGeom prst="line">
            <a:avLst/>
          </a:prstGeom>
          <a:ln w="12700">
            <a:solidFill>
              <a:srgbClr val="62FF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椭圆 24">
            <a:extLst>
              <a:ext uri="{FF2B5EF4-FFF2-40B4-BE49-F238E27FC236}">
                <a16:creationId xmlns:a16="http://schemas.microsoft.com/office/drawing/2014/main" xmlns="" id="{420AC794-BB95-493C-9D8F-0F72967A67ED}"/>
              </a:ext>
            </a:extLst>
          </p:cNvPr>
          <p:cNvSpPr/>
          <p:nvPr/>
        </p:nvSpPr>
        <p:spPr>
          <a:xfrm>
            <a:off x="1592096" y="5545949"/>
            <a:ext cx="384214" cy="285003"/>
          </a:xfrm>
          <a:custGeom>
            <a:avLst/>
            <a:gdLst>
              <a:gd name="connsiteX0" fmla="*/ 9246 w 338138"/>
              <a:gd name="connsiteY0" fmla="*/ 217487 h 250825"/>
              <a:gd name="connsiteX1" fmla="*/ 328892 w 338138"/>
              <a:gd name="connsiteY1" fmla="*/ 217487 h 250825"/>
              <a:gd name="connsiteX2" fmla="*/ 338138 w 338138"/>
              <a:gd name="connsiteY2" fmla="*/ 226822 h 250825"/>
              <a:gd name="connsiteX3" fmla="*/ 314363 w 338138"/>
              <a:gd name="connsiteY3" fmla="*/ 250825 h 250825"/>
              <a:gd name="connsiteX4" fmla="*/ 23775 w 338138"/>
              <a:gd name="connsiteY4" fmla="*/ 250825 h 250825"/>
              <a:gd name="connsiteX5" fmla="*/ 0 w 338138"/>
              <a:gd name="connsiteY5" fmla="*/ 226822 h 250825"/>
              <a:gd name="connsiteX6" fmla="*/ 9246 w 338138"/>
              <a:gd name="connsiteY6" fmla="*/ 217487 h 250825"/>
              <a:gd name="connsiteX7" fmla="*/ 100182 w 338138"/>
              <a:gd name="connsiteY7" fmla="*/ 100012 h 250825"/>
              <a:gd name="connsiteX8" fmla="*/ 123655 w 338138"/>
              <a:gd name="connsiteY8" fmla="*/ 100012 h 250825"/>
              <a:gd name="connsiteX9" fmla="*/ 130175 w 338138"/>
              <a:gd name="connsiteY9" fmla="*/ 106705 h 250825"/>
              <a:gd name="connsiteX10" fmla="*/ 130175 w 338138"/>
              <a:gd name="connsiteY10" fmla="*/ 161583 h 250825"/>
              <a:gd name="connsiteX11" fmla="*/ 123655 w 338138"/>
              <a:gd name="connsiteY11" fmla="*/ 168275 h 250825"/>
              <a:gd name="connsiteX12" fmla="*/ 100182 w 338138"/>
              <a:gd name="connsiteY12" fmla="*/ 168275 h 250825"/>
              <a:gd name="connsiteX13" fmla="*/ 93662 w 338138"/>
              <a:gd name="connsiteY13" fmla="*/ 161583 h 250825"/>
              <a:gd name="connsiteX14" fmla="*/ 93662 w 338138"/>
              <a:gd name="connsiteY14" fmla="*/ 106705 h 250825"/>
              <a:gd name="connsiteX15" fmla="*/ 100182 w 338138"/>
              <a:gd name="connsiteY15" fmla="*/ 100012 h 250825"/>
              <a:gd name="connsiteX16" fmla="*/ 157332 w 338138"/>
              <a:gd name="connsiteY16" fmla="*/ 77787 h 250825"/>
              <a:gd name="connsiteX17" fmla="*/ 180805 w 338138"/>
              <a:gd name="connsiteY17" fmla="*/ 77787 h 250825"/>
              <a:gd name="connsiteX18" fmla="*/ 187325 w 338138"/>
              <a:gd name="connsiteY18" fmla="*/ 84441 h 250825"/>
              <a:gd name="connsiteX19" fmla="*/ 187325 w 338138"/>
              <a:gd name="connsiteY19" fmla="*/ 161622 h 250825"/>
              <a:gd name="connsiteX20" fmla="*/ 180805 w 338138"/>
              <a:gd name="connsiteY20" fmla="*/ 168275 h 250825"/>
              <a:gd name="connsiteX21" fmla="*/ 157332 w 338138"/>
              <a:gd name="connsiteY21" fmla="*/ 168275 h 250825"/>
              <a:gd name="connsiteX22" fmla="*/ 150812 w 338138"/>
              <a:gd name="connsiteY22" fmla="*/ 161622 h 250825"/>
              <a:gd name="connsiteX23" fmla="*/ 150812 w 338138"/>
              <a:gd name="connsiteY23" fmla="*/ 84441 h 250825"/>
              <a:gd name="connsiteX24" fmla="*/ 157332 w 338138"/>
              <a:gd name="connsiteY24" fmla="*/ 77787 h 250825"/>
              <a:gd name="connsiteX25" fmla="*/ 216070 w 338138"/>
              <a:gd name="connsiteY25" fmla="*/ 49212 h 250825"/>
              <a:gd name="connsiteX26" fmla="*/ 239543 w 338138"/>
              <a:gd name="connsiteY26" fmla="*/ 49212 h 250825"/>
              <a:gd name="connsiteX27" fmla="*/ 246063 w 338138"/>
              <a:gd name="connsiteY27" fmla="*/ 55827 h 250825"/>
              <a:gd name="connsiteX28" fmla="*/ 246063 w 338138"/>
              <a:gd name="connsiteY28" fmla="*/ 161661 h 250825"/>
              <a:gd name="connsiteX29" fmla="*/ 239543 w 338138"/>
              <a:gd name="connsiteY29" fmla="*/ 168275 h 250825"/>
              <a:gd name="connsiteX30" fmla="*/ 216070 w 338138"/>
              <a:gd name="connsiteY30" fmla="*/ 168275 h 250825"/>
              <a:gd name="connsiteX31" fmla="*/ 209550 w 338138"/>
              <a:gd name="connsiteY31" fmla="*/ 161661 h 250825"/>
              <a:gd name="connsiteX32" fmla="*/ 209550 w 338138"/>
              <a:gd name="connsiteY32" fmla="*/ 55827 h 250825"/>
              <a:gd name="connsiteX33" fmla="*/ 216070 w 338138"/>
              <a:gd name="connsiteY33" fmla="*/ 49212 h 250825"/>
              <a:gd name="connsiteX34" fmla="*/ 53428 w 338138"/>
              <a:gd name="connsiteY34" fmla="*/ 22225 h 250825"/>
              <a:gd name="connsiteX35" fmla="*/ 50800 w 338138"/>
              <a:gd name="connsiteY35" fmla="*/ 24858 h 250825"/>
              <a:gd name="connsiteX36" fmla="*/ 50800 w 338138"/>
              <a:gd name="connsiteY36" fmla="*/ 182834 h 250825"/>
              <a:gd name="connsiteX37" fmla="*/ 53428 w 338138"/>
              <a:gd name="connsiteY37" fmla="*/ 184150 h 250825"/>
              <a:gd name="connsiteX38" fmla="*/ 284710 w 338138"/>
              <a:gd name="connsiteY38" fmla="*/ 184150 h 250825"/>
              <a:gd name="connsiteX39" fmla="*/ 287338 w 338138"/>
              <a:gd name="connsiteY39" fmla="*/ 182834 h 250825"/>
              <a:gd name="connsiteX40" fmla="*/ 287338 w 338138"/>
              <a:gd name="connsiteY40" fmla="*/ 24858 h 250825"/>
              <a:gd name="connsiteX41" fmla="*/ 284710 w 338138"/>
              <a:gd name="connsiteY41" fmla="*/ 22225 h 250825"/>
              <a:gd name="connsiteX42" fmla="*/ 53428 w 338138"/>
              <a:gd name="connsiteY42" fmla="*/ 22225 h 250825"/>
              <a:gd name="connsiteX43" fmla="*/ 53663 w 338138"/>
              <a:gd name="connsiteY43" fmla="*/ 0 h 250825"/>
              <a:gd name="connsiteX44" fmla="*/ 286062 w 338138"/>
              <a:gd name="connsiteY44" fmla="*/ 0 h 250825"/>
              <a:gd name="connsiteX45" fmla="*/ 311150 w 338138"/>
              <a:gd name="connsiteY45" fmla="*/ 25008 h 250825"/>
              <a:gd name="connsiteX46" fmla="*/ 311150 w 338138"/>
              <a:gd name="connsiteY46" fmla="*/ 182955 h 250825"/>
              <a:gd name="connsiteX47" fmla="*/ 286062 w 338138"/>
              <a:gd name="connsiteY47" fmla="*/ 207963 h 250825"/>
              <a:gd name="connsiteX48" fmla="*/ 53663 w 338138"/>
              <a:gd name="connsiteY48" fmla="*/ 207963 h 250825"/>
              <a:gd name="connsiteX49" fmla="*/ 28575 w 338138"/>
              <a:gd name="connsiteY49" fmla="*/ 182955 h 250825"/>
              <a:gd name="connsiteX50" fmla="*/ 28575 w 338138"/>
              <a:gd name="connsiteY50" fmla="*/ 25008 h 250825"/>
              <a:gd name="connsiteX51" fmla="*/ 53663 w 338138"/>
              <a:gd name="connsiteY51" fmla="*/ 0 h 250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338138" h="250825">
                <a:moveTo>
                  <a:pt x="9246" y="217487"/>
                </a:moveTo>
                <a:cubicBezTo>
                  <a:pt x="9246" y="217487"/>
                  <a:pt x="9246" y="217487"/>
                  <a:pt x="328892" y="217487"/>
                </a:cubicBezTo>
                <a:cubicBezTo>
                  <a:pt x="334176" y="217487"/>
                  <a:pt x="338138" y="221488"/>
                  <a:pt x="338138" y="226822"/>
                </a:cubicBezTo>
                <a:cubicBezTo>
                  <a:pt x="338138" y="240157"/>
                  <a:pt x="327571" y="250825"/>
                  <a:pt x="314363" y="250825"/>
                </a:cubicBezTo>
                <a:cubicBezTo>
                  <a:pt x="314363" y="250825"/>
                  <a:pt x="314363" y="250825"/>
                  <a:pt x="23775" y="250825"/>
                </a:cubicBezTo>
                <a:cubicBezTo>
                  <a:pt x="10567" y="250825"/>
                  <a:pt x="0" y="240157"/>
                  <a:pt x="0" y="226822"/>
                </a:cubicBezTo>
                <a:cubicBezTo>
                  <a:pt x="0" y="221488"/>
                  <a:pt x="3962" y="217487"/>
                  <a:pt x="9246" y="217487"/>
                </a:cubicBezTo>
                <a:close/>
                <a:moveTo>
                  <a:pt x="100182" y="100012"/>
                </a:moveTo>
                <a:cubicBezTo>
                  <a:pt x="100182" y="100012"/>
                  <a:pt x="100182" y="100012"/>
                  <a:pt x="123655" y="100012"/>
                </a:cubicBezTo>
                <a:cubicBezTo>
                  <a:pt x="127567" y="100012"/>
                  <a:pt x="130175" y="102689"/>
                  <a:pt x="130175" y="106705"/>
                </a:cubicBezTo>
                <a:cubicBezTo>
                  <a:pt x="130175" y="106705"/>
                  <a:pt x="130175" y="106705"/>
                  <a:pt x="130175" y="161583"/>
                </a:cubicBezTo>
                <a:cubicBezTo>
                  <a:pt x="130175" y="165598"/>
                  <a:pt x="127567" y="168275"/>
                  <a:pt x="123655" y="168275"/>
                </a:cubicBezTo>
                <a:cubicBezTo>
                  <a:pt x="123655" y="168275"/>
                  <a:pt x="123655" y="168275"/>
                  <a:pt x="100182" y="168275"/>
                </a:cubicBezTo>
                <a:cubicBezTo>
                  <a:pt x="96270" y="168275"/>
                  <a:pt x="93662" y="165598"/>
                  <a:pt x="93662" y="161583"/>
                </a:cubicBezTo>
                <a:cubicBezTo>
                  <a:pt x="93662" y="161583"/>
                  <a:pt x="93662" y="161583"/>
                  <a:pt x="93662" y="106705"/>
                </a:cubicBezTo>
                <a:cubicBezTo>
                  <a:pt x="93662" y="102689"/>
                  <a:pt x="96270" y="100012"/>
                  <a:pt x="100182" y="100012"/>
                </a:cubicBezTo>
                <a:close/>
                <a:moveTo>
                  <a:pt x="157332" y="77787"/>
                </a:moveTo>
                <a:cubicBezTo>
                  <a:pt x="157332" y="77787"/>
                  <a:pt x="157332" y="77787"/>
                  <a:pt x="180805" y="77787"/>
                </a:cubicBezTo>
                <a:cubicBezTo>
                  <a:pt x="184717" y="77787"/>
                  <a:pt x="187325" y="81779"/>
                  <a:pt x="187325" y="84441"/>
                </a:cubicBezTo>
                <a:cubicBezTo>
                  <a:pt x="187325" y="84441"/>
                  <a:pt x="187325" y="84441"/>
                  <a:pt x="187325" y="161622"/>
                </a:cubicBezTo>
                <a:cubicBezTo>
                  <a:pt x="187325" y="165614"/>
                  <a:pt x="184717" y="168275"/>
                  <a:pt x="180805" y="168275"/>
                </a:cubicBezTo>
                <a:cubicBezTo>
                  <a:pt x="180805" y="168275"/>
                  <a:pt x="180805" y="168275"/>
                  <a:pt x="157332" y="168275"/>
                </a:cubicBezTo>
                <a:cubicBezTo>
                  <a:pt x="153420" y="168275"/>
                  <a:pt x="150812" y="165614"/>
                  <a:pt x="150812" y="161622"/>
                </a:cubicBezTo>
                <a:cubicBezTo>
                  <a:pt x="150812" y="161622"/>
                  <a:pt x="150812" y="161622"/>
                  <a:pt x="150812" y="84441"/>
                </a:cubicBezTo>
                <a:cubicBezTo>
                  <a:pt x="150812" y="81779"/>
                  <a:pt x="153420" y="77787"/>
                  <a:pt x="157332" y="77787"/>
                </a:cubicBezTo>
                <a:close/>
                <a:moveTo>
                  <a:pt x="216070" y="49212"/>
                </a:moveTo>
                <a:cubicBezTo>
                  <a:pt x="216070" y="49212"/>
                  <a:pt x="216070" y="49212"/>
                  <a:pt x="239543" y="49212"/>
                </a:cubicBezTo>
                <a:cubicBezTo>
                  <a:pt x="243455" y="49212"/>
                  <a:pt x="246063" y="51858"/>
                  <a:pt x="246063" y="55827"/>
                </a:cubicBezTo>
                <a:cubicBezTo>
                  <a:pt x="246063" y="55827"/>
                  <a:pt x="246063" y="55827"/>
                  <a:pt x="246063" y="161661"/>
                </a:cubicBezTo>
                <a:cubicBezTo>
                  <a:pt x="246063" y="165629"/>
                  <a:pt x="243455" y="168275"/>
                  <a:pt x="239543" y="168275"/>
                </a:cubicBezTo>
                <a:cubicBezTo>
                  <a:pt x="239543" y="168275"/>
                  <a:pt x="239543" y="168275"/>
                  <a:pt x="216070" y="168275"/>
                </a:cubicBezTo>
                <a:cubicBezTo>
                  <a:pt x="212158" y="168275"/>
                  <a:pt x="209550" y="165629"/>
                  <a:pt x="209550" y="161661"/>
                </a:cubicBezTo>
                <a:cubicBezTo>
                  <a:pt x="209550" y="161661"/>
                  <a:pt x="209550" y="161661"/>
                  <a:pt x="209550" y="55827"/>
                </a:cubicBezTo>
                <a:cubicBezTo>
                  <a:pt x="209550" y="51858"/>
                  <a:pt x="212158" y="49212"/>
                  <a:pt x="216070" y="49212"/>
                </a:cubicBezTo>
                <a:close/>
                <a:moveTo>
                  <a:pt x="53428" y="22225"/>
                </a:moveTo>
                <a:cubicBezTo>
                  <a:pt x="52114" y="22225"/>
                  <a:pt x="50800" y="23541"/>
                  <a:pt x="50800" y="24858"/>
                </a:cubicBezTo>
                <a:lnTo>
                  <a:pt x="50800" y="182834"/>
                </a:lnTo>
                <a:cubicBezTo>
                  <a:pt x="50800" y="184150"/>
                  <a:pt x="52114" y="184150"/>
                  <a:pt x="53428" y="184150"/>
                </a:cubicBezTo>
                <a:cubicBezTo>
                  <a:pt x="53428" y="184150"/>
                  <a:pt x="53428" y="184150"/>
                  <a:pt x="284710" y="184150"/>
                </a:cubicBezTo>
                <a:cubicBezTo>
                  <a:pt x="286024" y="184150"/>
                  <a:pt x="287338" y="184150"/>
                  <a:pt x="287338" y="182834"/>
                </a:cubicBezTo>
                <a:cubicBezTo>
                  <a:pt x="287338" y="182834"/>
                  <a:pt x="287338" y="182834"/>
                  <a:pt x="287338" y="24858"/>
                </a:cubicBezTo>
                <a:cubicBezTo>
                  <a:pt x="287338" y="23541"/>
                  <a:pt x="286024" y="22225"/>
                  <a:pt x="284710" y="22225"/>
                </a:cubicBezTo>
                <a:cubicBezTo>
                  <a:pt x="284710" y="22225"/>
                  <a:pt x="284710" y="22225"/>
                  <a:pt x="53428" y="22225"/>
                </a:cubicBezTo>
                <a:close/>
                <a:moveTo>
                  <a:pt x="53663" y="0"/>
                </a:moveTo>
                <a:cubicBezTo>
                  <a:pt x="53663" y="0"/>
                  <a:pt x="53663" y="0"/>
                  <a:pt x="286062" y="0"/>
                </a:cubicBezTo>
                <a:cubicBezTo>
                  <a:pt x="300587" y="0"/>
                  <a:pt x="311150" y="10530"/>
                  <a:pt x="311150" y="25008"/>
                </a:cubicBezTo>
                <a:cubicBezTo>
                  <a:pt x="311150" y="25008"/>
                  <a:pt x="311150" y="25008"/>
                  <a:pt x="311150" y="182955"/>
                </a:cubicBezTo>
                <a:cubicBezTo>
                  <a:pt x="311150" y="196117"/>
                  <a:pt x="300587" y="207963"/>
                  <a:pt x="286062" y="207963"/>
                </a:cubicBezTo>
                <a:cubicBezTo>
                  <a:pt x="286062" y="207963"/>
                  <a:pt x="286062" y="207963"/>
                  <a:pt x="53663" y="207963"/>
                </a:cubicBezTo>
                <a:cubicBezTo>
                  <a:pt x="39138" y="207963"/>
                  <a:pt x="28575" y="196117"/>
                  <a:pt x="28575" y="182955"/>
                </a:cubicBezTo>
                <a:cubicBezTo>
                  <a:pt x="28575" y="182955"/>
                  <a:pt x="28575" y="182955"/>
                  <a:pt x="28575" y="25008"/>
                </a:cubicBezTo>
                <a:cubicBezTo>
                  <a:pt x="28575" y="10530"/>
                  <a:pt x="39138" y="0"/>
                  <a:pt x="53663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 dirty="0"/>
          </a:p>
        </p:txBody>
      </p:sp>
      <p:sp>
        <p:nvSpPr>
          <p:cNvPr id="62" name="矩形 61">
            <a:extLst>
              <a:ext uri="{FF2B5EF4-FFF2-40B4-BE49-F238E27FC236}">
                <a16:creationId xmlns:a16="http://schemas.microsoft.com/office/drawing/2014/main" xmlns="" id="{D00FFBCF-1715-4B95-91CF-00F8D2A586ED}"/>
              </a:ext>
            </a:extLst>
          </p:cNvPr>
          <p:cNvSpPr/>
          <p:nvPr/>
        </p:nvSpPr>
        <p:spPr>
          <a:xfrm>
            <a:off x="2525753" y="5321949"/>
            <a:ext cx="512191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en-US" altLang="zh-CN" dirty="0" err="1">
                <a:solidFill>
                  <a:schemeClr val="bg1"/>
                </a:solidFill>
              </a:rPr>
              <a:t>Xposed</a:t>
            </a:r>
            <a:r>
              <a:rPr kumimoji="1" lang="zh-CN" altLang="en-US" dirty="0">
                <a:solidFill>
                  <a:schemeClr val="bg1"/>
                </a:solidFill>
              </a:rPr>
              <a:t>及</a:t>
            </a:r>
            <a:r>
              <a:rPr lang="en-US" altLang="zh-CN" dirty="0">
                <a:solidFill>
                  <a:schemeClr val="bg1"/>
                </a:solidFill>
              </a:rPr>
              <a:t>Substrate</a:t>
            </a:r>
            <a:r>
              <a:rPr lang="zh-CN" altLang="en-US" dirty="0">
                <a:solidFill>
                  <a:schemeClr val="bg1"/>
                </a:solidFill>
              </a:rPr>
              <a:t>检测（危险设备）、是否</a:t>
            </a:r>
            <a:r>
              <a:rPr lang="en-US" altLang="zh-CN" dirty="0">
                <a:solidFill>
                  <a:schemeClr val="bg1"/>
                </a:solidFill>
              </a:rPr>
              <a:t>root</a:t>
            </a:r>
          </a:p>
        </p:txBody>
      </p:sp>
      <p:sp>
        <p:nvSpPr>
          <p:cNvPr id="35" name="矩形 34">
            <a:extLst>
              <a:ext uri="{FF2B5EF4-FFF2-40B4-BE49-F238E27FC236}">
                <a16:creationId xmlns:a16="http://schemas.microsoft.com/office/drawing/2014/main" xmlns="" id="{E0F4565C-A3AA-48E3-9775-6F2EB5B77C09}"/>
              </a:ext>
            </a:extLst>
          </p:cNvPr>
          <p:cNvSpPr/>
          <p:nvPr/>
        </p:nvSpPr>
        <p:spPr>
          <a:xfrm>
            <a:off x="2484744" y="3968352"/>
            <a:ext cx="2031325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常用安装软件检测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90767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1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nodeType="withEffect">
                                  <p:stCondLst>
                                    <p:cond delay="53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1" fill="hold" nodeType="withEffect">
                                  <p:stCondLst>
                                    <p:cond delay="52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1" fill="hold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550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54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56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42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45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56" dur="2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59" dur="2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5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21" presetClass="entr" presetSubtype="3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0" dur="2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1" presetClass="entr" presetSubtype="8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8)">
                                      <p:cBhvr>
                                        <p:cTn id="73" dur="2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3" presetClass="entr" presetSubtype="16" fill="hold" grpId="0" nodeType="with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8" fill="hold" nodeType="withEffect">
                                  <p:stCondLst>
                                    <p:cond delay="39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21" grpId="0" animBg="1"/>
      <p:bldP spid="22" grpId="0" animBg="1"/>
      <p:bldP spid="24" grpId="0" animBg="1"/>
      <p:bldP spid="48" grpId="0" animBg="1"/>
      <p:bldP spid="32" grpId="0" animBg="1"/>
      <p:bldP spid="33" grpId="0" animBg="1"/>
      <p:bldP spid="38" grpId="0" animBg="1"/>
      <p:bldP spid="40" grpId="0" animBg="1"/>
      <p:bldP spid="44" grpId="0" animBg="1"/>
      <p:bldP spid="51" grpId="0" animBg="1"/>
      <p:bldP spid="58" grpId="0" animBg="1"/>
      <p:bldP spid="59" grpId="0" animBg="1"/>
      <p:bldP spid="6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8748423" y="1566152"/>
            <a:ext cx="2343013" cy="4780287"/>
            <a:chOff x="8481848" y="1166648"/>
            <a:chExt cx="2474802" cy="5049166"/>
          </a:xfrm>
        </p:grpSpPr>
        <p:pic>
          <p:nvPicPr>
            <p:cNvPr id="3" name="图片 2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481848" y="1166648"/>
              <a:ext cx="2474802" cy="5049166"/>
            </a:xfrm>
            <a:prstGeom prst="rect">
              <a:avLst/>
            </a:prstGeom>
          </p:spPr>
        </p:pic>
        <p:pic>
          <p:nvPicPr>
            <p:cNvPr id="4" name="图片 3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5278" t="1093" r="35278" b="5307"/>
            <a:stretch>
              <a:fillRect/>
            </a:stretch>
          </p:blipFill>
          <p:spPr>
            <a:xfrm>
              <a:off x="8652449" y="1783604"/>
              <a:ext cx="2133600" cy="3815255"/>
            </a:xfrm>
            <a:custGeom>
              <a:avLst/>
              <a:gdLst>
                <a:gd name="connsiteX0" fmla="*/ 0 w 2133600"/>
                <a:gd name="connsiteY0" fmla="*/ 0 h 3815255"/>
                <a:gd name="connsiteX1" fmla="*/ 2133600 w 2133600"/>
                <a:gd name="connsiteY1" fmla="*/ 0 h 3815255"/>
                <a:gd name="connsiteX2" fmla="*/ 2133600 w 2133600"/>
                <a:gd name="connsiteY2" fmla="*/ 3815255 h 3815255"/>
                <a:gd name="connsiteX3" fmla="*/ 0 w 2133600"/>
                <a:gd name="connsiteY3" fmla="*/ 3815255 h 38152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133600" h="3815255">
                  <a:moveTo>
                    <a:pt x="0" y="0"/>
                  </a:moveTo>
                  <a:lnTo>
                    <a:pt x="2133600" y="0"/>
                  </a:lnTo>
                  <a:lnTo>
                    <a:pt x="2133600" y="3815255"/>
                  </a:lnTo>
                  <a:lnTo>
                    <a:pt x="0" y="3815255"/>
                  </a:lnTo>
                  <a:close/>
                </a:path>
              </a:pathLst>
            </a:custGeom>
          </p:spPr>
        </p:pic>
      </p:grpSp>
      <p:grpSp>
        <p:nvGrpSpPr>
          <p:cNvPr id="5" name="组合 4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6" name="组合 5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10" name="组合 9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12" name="弧形 11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3" name="弧形 12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4" name="弧形 13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15" name="弧形 14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11" name="椭圆 10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" name="组合 6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8" name="直接连接符 7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" name="直接连接符 8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16" name="直接连接符 15"/>
          <p:cNvCxnSpPr/>
          <p:nvPr/>
        </p:nvCxnSpPr>
        <p:spPr>
          <a:xfrm flipH="1">
            <a:off x="6096000" y="2588961"/>
            <a:ext cx="3048574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组合 16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18" name="组合 1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22" name="组合 2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24" name="弧形 2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5" name="弧形 2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6" name="弧形 2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27" name="弧形 2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3" name="椭圆 2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19" name="组合 1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20" name="直接连接符 1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直接连接符 2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8" name="直接连接符 27"/>
          <p:cNvCxnSpPr/>
          <p:nvPr/>
        </p:nvCxnSpPr>
        <p:spPr>
          <a:xfrm flipH="1">
            <a:off x="6115330" y="3936157"/>
            <a:ext cx="3889950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组合 2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30" name="组合 2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34" name="组合 3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36" name="弧形 3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7" name="弧形 3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8" name="弧形 3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39" name="弧形 3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01E2BC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35" name="椭圆 3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01E2BC">
                        <a:alpha val="50000"/>
                      </a:srgbClr>
                    </a:gs>
                    <a:gs pos="82000">
                      <a:srgbClr val="01E2BC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31" name="组合 3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32" name="直接连接符 3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直接连接符 3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40" name="直接连接符 39"/>
          <p:cNvCxnSpPr/>
          <p:nvPr/>
        </p:nvCxnSpPr>
        <p:spPr>
          <a:xfrm flipH="1">
            <a:off x="6115330" y="5246427"/>
            <a:ext cx="3595951" cy="0"/>
          </a:xfrm>
          <a:prstGeom prst="line">
            <a:avLst/>
          </a:prstGeom>
          <a:ln>
            <a:gradFill flip="none" rotWithShape="1">
              <a:gsLst>
                <a:gs pos="0">
                  <a:srgbClr val="62FFFF"/>
                </a:gs>
                <a:gs pos="100000">
                  <a:srgbClr val="62FFFF">
                    <a:alpha val="0"/>
                  </a:srgbClr>
                </a:gs>
              </a:gsLst>
              <a:lin ang="10800000" scaled="1"/>
              <a:tileRect/>
            </a:gradFill>
          </a:ln>
          <a:effectLst>
            <a:outerShdw blurRad="63500" sx="102000" sy="102000" algn="ctr" rotWithShape="0">
              <a:srgbClr val="01E2BC">
                <a:alpha val="40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文本框 40"/>
          <p:cNvSpPr txBox="1"/>
          <p:nvPr/>
        </p:nvSpPr>
        <p:spPr>
          <a:xfrm flipH="1">
            <a:off x="2605728" y="2284383"/>
            <a:ext cx="2492990" cy="45845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/>
          <a:p>
            <a:pPr>
              <a:lnSpc>
                <a:spcPct val="150000"/>
              </a:lnSpc>
            </a:pPr>
            <a:r>
              <a:rPr kumimoji="1" lang="zh-CN" altLang="en-US" dirty="0">
                <a:solidFill>
                  <a:schemeClr val="bg1"/>
                </a:solidFill>
              </a:rPr>
              <a:t>模拟器检测、越狱检测</a:t>
            </a:r>
            <a:endParaRPr kumimoji="1" lang="en-US" altLang="zh-CN" dirty="0">
              <a:solidFill>
                <a:schemeClr val="bg1"/>
              </a:solidFill>
            </a:endParaRPr>
          </a:p>
        </p:txBody>
      </p:sp>
      <p:sp>
        <p:nvSpPr>
          <p:cNvPr id="43" name="文本框 42"/>
          <p:cNvSpPr txBox="1"/>
          <p:nvPr/>
        </p:nvSpPr>
        <p:spPr>
          <a:xfrm flipH="1">
            <a:off x="1368602" y="3700655"/>
            <a:ext cx="3724097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b="0" dirty="0">
                <a:solidFill>
                  <a:schemeClr val="bg1"/>
                </a:solidFill>
              </a:rPr>
              <a:t>MAC</a:t>
            </a:r>
            <a:r>
              <a:rPr lang="zh-CN" altLang="en-US" b="0" dirty="0">
                <a:solidFill>
                  <a:schemeClr val="bg1"/>
                </a:solidFill>
              </a:rPr>
              <a:t>地址获取</a:t>
            </a:r>
            <a:r>
              <a:rPr lang="en-US" altLang="zh-CN" b="0" dirty="0">
                <a:solidFill>
                  <a:schemeClr val="bg1"/>
                </a:solidFill>
              </a:rPr>
              <a:t>(</a:t>
            </a:r>
            <a:r>
              <a:rPr lang="zh-CN" altLang="en-US" b="0" dirty="0">
                <a:solidFill>
                  <a:schemeClr val="bg1"/>
                </a:solidFill>
              </a:rPr>
              <a:t>本机</a:t>
            </a:r>
            <a:r>
              <a:rPr lang="en-US" altLang="zh-CN" b="0" dirty="0">
                <a:solidFill>
                  <a:schemeClr val="bg1"/>
                </a:solidFill>
              </a:rPr>
              <a:t>Mac</a:t>
            </a:r>
            <a:r>
              <a:rPr lang="zh-CN" altLang="en-US" b="0" dirty="0">
                <a:solidFill>
                  <a:schemeClr val="bg1"/>
                </a:solidFill>
              </a:rPr>
              <a:t>和</a:t>
            </a:r>
            <a:r>
              <a:rPr lang="en-US" altLang="zh-CN" b="0" dirty="0" err="1">
                <a:solidFill>
                  <a:schemeClr val="bg1"/>
                </a:solidFill>
              </a:rPr>
              <a:t>WifiMac</a:t>
            </a:r>
            <a:r>
              <a:rPr lang="en-US" altLang="zh-CN" b="0" dirty="0">
                <a:solidFill>
                  <a:schemeClr val="bg1"/>
                </a:solidFill>
              </a:rPr>
              <a:t>)</a:t>
            </a:r>
            <a:endParaRPr lang="zh-CN" altLang="en-US" b="0" dirty="0">
              <a:solidFill>
                <a:schemeClr val="bg1"/>
              </a:solidFill>
            </a:endParaRPr>
          </a:p>
        </p:txBody>
      </p:sp>
      <p:sp>
        <p:nvSpPr>
          <p:cNvPr id="45" name="文本框 44"/>
          <p:cNvSpPr txBox="1"/>
          <p:nvPr/>
        </p:nvSpPr>
        <p:spPr>
          <a:xfrm flipH="1">
            <a:off x="2615561" y="4992144"/>
            <a:ext cx="2467342" cy="396134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contourW="12700"/>
          </a:bodyPr>
          <a:lstStyle>
            <a:defPPr>
              <a:defRPr lang="zh-CN"/>
            </a:defPPr>
            <a:lvl1pPr algn="r">
              <a:lnSpc>
                <a:spcPct val="120000"/>
              </a:lnSpc>
              <a:defRPr b="1">
                <a:solidFill>
                  <a:prstClr val="white">
                    <a:alpha val="70000"/>
                  </a:prstClr>
                </a:solidFill>
                <a:latin typeface="Arial"/>
                <a:ea typeface="微软雅黑"/>
              </a:defRPr>
            </a:lvl1pPr>
          </a:lstStyle>
          <a:p>
            <a:r>
              <a:rPr lang="en-US" altLang="zh-CN" b="0" dirty="0" err="1">
                <a:solidFill>
                  <a:schemeClr val="bg1"/>
                </a:solidFill>
              </a:rPr>
              <a:t>DeviceCheck</a:t>
            </a:r>
            <a:r>
              <a:rPr lang="zh-CN" altLang="en-US" b="0" dirty="0">
                <a:solidFill>
                  <a:schemeClr val="bg1"/>
                </a:solidFill>
              </a:rPr>
              <a:t>风险检测</a:t>
            </a:r>
          </a:p>
        </p:txBody>
      </p:sp>
      <p:grpSp>
        <p:nvGrpSpPr>
          <p:cNvPr id="47" name="组合 46"/>
          <p:cNvGrpSpPr/>
          <p:nvPr/>
        </p:nvGrpSpPr>
        <p:grpSpPr>
          <a:xfrm>
            <a:off x="9163904" y="2336313"/>
            <a:ext cx="579149" cy="579149"/>
            <a:chOff x="8877874" y="2079624"/>
            <a:chExt cx="579149" cy="579149"/>
          </a:xfrm>
        </p:grpSpPr>
        <p:grpSp>
          <p:nvGrpSpPr>
            <p:cNvPr id="48" name="组合 47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52" name="组合 51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54" name="弧形 53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5" name="弧形 54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6" name="弧形 55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57" name="弧形 5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53" name="椭圆 52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49" name="组合 48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50" name="直接连接符 49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8" name="组合 57"/>
          <p:cNvGrpSpPr/>
          <p:nvPr/>
        </p:nvGrpSpPr>
        <p:grpSpPr>
          <a:xfrm>
            <a:off x="10005279" y="3646583"/>
            <a:ext cx="579149" cy="579149"/>
            <a:chOff x="8877874" y="2079624"/>
            <a:chExt cx="579149" cy="579149"/>
          </a:xfrm>
        </p:grpSpPr>
        <p:grpSp>
          <p:nvGrpSpPr>
            <p:cNvPr id="59" name="组合 58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63" name="组合 62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65" name="弧形 64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6" name="弧形 65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 dirty="0"/>
                </a:p>
              </p:txBody>
            </p:sp>
            <p:sp>
              <p:nvSpPr>
                <p:cNvPr id="67" name="弧形 66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68" name="弧形 6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64" name="椭圆 63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60" name="组合 59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61" name="直接连接符 60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直接连接符 61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>
                        <a:alpha val="50000"/>
                      </a:srgbClr>
                    </a:gs>
                    <a:gs pos="0">
                      <a:srgbClr val="62FFFF">
                        <a:alpha val="700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9" name="组合 68"/>
          <p:cNvGrpSpPr/>
          <p:nvPr/>
        </p:nvGrpSpPr>
        <p:grpSpPr>
          <a:xfrm>
            <a:off x="9711281" y="4956853"/>
            <a:ext cx="579149" cy="579149"/>
            <a:chOff x="8877874" y="2079624"/>
            <a:chExt cx="579149" cy="579149"/>
          </a:xfrm>
        </p:grpSpPr>
        <p:grpSp>
          <p:nvGrpSpPr>
            <p:cNvPr id="70" name="组合 69"/>
            <p:cNvGrpSpPr/>
            <p:nvPr/>
          </p:nvGrpSpPr>
          <p:grpSpPr>
            <a:xfrm>
              <a:off x="8877874" y="2079624"/>
              <a:ext cx="579149" cy="579149"/>
              <a:chOff x="829915" y="1454033"/>
              <a:chExt cx="1010790" cy="1010792"/>
            </a:xfrm>
          </p:grpSpPr>
          <p:grpSp>
            <p:nvGrpSpPr>
              <p:cNvPr id="74" name="组合 73"/>
              <p:cNvGrpSpPr/>
              <p:nvPr/>
            </p:nvGrpSpPr>
            <p:grpSpPr>
              <a:xfrm>
                <a:off x="885367" y="1509486"/>
                <a:ext cx="899888" cy="899886"/>
                <a:chOff x="4223654" y="2075543"/>
                <a:chExt cx="2786746" cy="2786743"/>
              </a:xfrm>
            </p:grpSpPr>
            <p:sp>
              <p:nvSpPr>
                <p:cNvPr id="76" name="弧形 75"/>
                <p:cNvSpPr/>
                <p:nvPr/>
              </p:nvSpPr>
              <p:spPr>
                <a:xfrm>
                  <a:off x="4223657" y="2075543"/>
                  <a:ext cx="2786743" cy="2786743"/>
                </a:xfrm>
                <a:prstGeom prst="arc">
                  <a:avLst>
                    <a:gd name="adj1" fmla="val 16515091"/>
                    <a:gd name="adj2" fmla="val 8042095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7" name="弧形 76"/>
                <p:cNvSpPr/>
                <p:nvPr/>
              </p:nvSpPr>
              <p:spPr>
                <a:xfrm flipH="1">
                  <a:off x="4223657" y="2075543"/>
                  <a:ext cx="2786743" cy="2786743"/>
                </a:xfrm>
                <a:prstGeom prst="arc">
                  <a:avLst>
                    <a:gd name="adj1" fmla="val 16221398"/>
                    <a:gd name="adj2" fmla="val 17074317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8" name="弧形 77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9108016"/>
                    <a:gd name="adj2" fmla="val 947009"/>
                  </a:avLst>
                </a:prstGeom>
                <a:ln w="952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p:sp>
              <p:nvSpPr>
                <p:cNvPr id="79" name="弧形 78"/>
                <p:cNvSpPr/>
                <p:nvPr/>
              </p:nvSpPr>
              <p:spPr>
                <a:xfrm flipH="1">
                  <a:off x="4223654" y="2075543"/>
                  <a:ext cx="2786743" cy="2786743"/>
                </a:xfrm>
                <a:prstGeom prst="arc">
                  <a:avLst>
                    <a:gd name="adj1" fmla="val 1732279"/>
                    <a:gd name="adj2" fmla="val 2508284"/>
                  </a:avLst>
                </a:prstGeom>
                <a:ln w="15875">
                  <a:solidFill>
                    <a:srgbClr val="62FFFF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75" name="椭圆 74"/>
              <p:cNvSpPr/>
              <p:nvPr/>
            </p:nvSpPr>
            <p:spPr>
              <a:xfrm rot="16200000">
                <a:off x="829914" y="1454034"/>
                <a:ext cx="1010792" cy="1010790"/>
              </a:xfrm>
              <a:prstGeom prst="ellipse">
                <a:avLst/>
              </a:prstGeom>
              <a:noFill/>
              <a:ln w="9525">
                <a:gradFill flip="none" rotWithShape="1">
                  <a:gsLst>
                    <a:gs pos="0">
                      <a:srgbClr val="62FFFF">
                        <a:alpha val="50000"/>
                      </a:srgbClr>
                    </a:gs>
                    <a:gs pos="82000">
                      <a:srgbClr val="62FFFF">
                        <a:alpha val="0"/>
                      </a:srgbClr>
                    </a:gs>
                  </a:gsLst>
                  <a:lin ang="2700000" scaled="1"/>
                  <a:tileRect/>
                </a:gra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grpSp>
          <p:nvGrpSpPr>
            <p:cNvPr id="71" name="组合 70"/>
            <p:cNvGrpSpPr/>
            <p:nvPr/>
          </p:nvGrpSpPr>
          <p:grpSpPr>
            <a:xfrm>
              <a:off x="8984825" y="2183365"/>
              <a:ext cx="371666" cy="371666"/>
              <a:chOff x="8969184" y="2183993"/>
              <a:chExt cx="371666" cy="371666"/>
            </a:xfrm>
          </p:grpSpPr>
          <p:cxnSp>
            <p:nvCxnSpPr>
              <p:cNvPr id="72" name="直接连接符 71"/>
              <p:cNvCxnSpPr/>
              <p:nvPr/>
            </p:nvCxnSpPr>
            <p:spPr>
              <a:xfrm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01E2BC">
                        <a:alpha val="50000"/>
                      </a:srgbClr>
                    </a:gs>
                    <a:gs pos="0">
                      <a:srgbClr val="01E2BC">
                        <a:alpha val="0"/>
                      </a:srgbClr>
                    </a:gs>
                    <a:gs pos="100000">
                      <a:srgbClr val="01E2BC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连接符 72"/>
              <p:cNvCxnSpPr/>
              <p:nvPr/>
            </p:nvCxnSpPr>
            <p:spPr>
              <a:xfrm rot="5400000">
                <a:off x="8969184" y="2369826"/>
                <a:ext cx="371666" cy="0"/>
              </a:xfrm>
              <a:prstGeom prst="line">
                <a:avLst/>
              </a:prstGeom>
              <a:ln>
                <a:gradFill flip="none" rotWithShape="1">
                  <a:gsLst>
                    <a:gs pos="50000">
                      <a:srgbClr val="62FFFF"/>
                    </a:gs>
                    <a:gs pos="0">
                      <a:srgbClr val="62FFFF">
                        <a:alpha val="0"/>
                      </a:srgbClr>
                    </a:gs>
                    <a:gs pos="100000">
                      <a:srgbClr val="62FFFF">
                        <a:alpha val="0"/>
                      </a:srgbClr>
                    </a:gs>
                  </a:gsLst>
                  <a:lin ang="0" scaled="1"/>
                  <a:tileRect/>
                </a:gradFill>
              </a:ln>
              <a:effectLst>
                <a:outerShdw blurRad="63500" sx="102000" sy="102000" algn="ctr" rotWithShape="0">
                  <a:srgbClr val="01E2BC"/>
                </a:outerShdw>
              </a:effectLst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0" name="椭圆 79"/>
          <p:cNvSpPr/>
          <p:nvPr/>
        </p:nvSpPr>
        <p:spPr>
          <a:xfrm>
            <a:off x="5092699" y="2133303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1" name="椭圆 80"/>
          <p:cNvSpPr/>
          <p:nvPr/>
        </p:nvSpPr>
        <p:spPr>
          <a:xfrm>
            <a:off x="5166532" y="2207138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82" name="组合 81"/>
          <p:cNvGrpSpPr/>
          <p:nvPr/>
        </p:nvGrpSpPr>
        <p:grpSpPr>
          <a:xfrm>
            <a:off x="5257124" y="2297884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83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84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5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6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7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8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89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0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1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2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3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4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5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6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7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8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99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0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1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2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3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4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5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6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7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8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09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0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1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2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3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4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5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6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7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8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19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0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1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2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3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4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5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6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7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8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29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30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1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2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33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34" name="组合 133"/>
          <p:cNvGrpSpPr/>
          <p:nvPr/>
        </p:nvGrpSpPr>
        <p:grpSpPr>
          <a:xfrm>
            <a:off x="5226731" y="2241078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35" name="任意多边形 43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任意多边形 43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任意多边形 43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38" name="椭圆 137"/>
          <p:cNvSpPr/>
          <p:nvPr/>
        </p:nvSpPr>
        <p:spPr>
          <a:xfrm>
            <a:off x="5092699" y="3451192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9" name="椭圆 138"/>
          <p:cNvSpPr/>
          <p:nvPr/>
        </p:nvSpPr>
        <p:spPr>
          <a:xfrm>
            <a:off x="5166532" y="3525027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0" name="组合 139"/>
          <p:cNvGrpSpPr/>
          <p:nvPr/>
        </p:nvGrpSpPr>
        <p:grpSpPr>
          <a:xfrm>
            <a:off x="5257124" y="3615773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41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42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3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4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5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6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7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8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49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0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1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2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3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4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5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6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7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8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59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0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1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2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3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4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5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6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7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8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69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0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1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2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3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4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5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6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7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8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79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0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1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2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3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4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5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6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7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188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89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0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191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192" name="组合 191"/>
          <p:cNvGrpSpPr/>
          <p:nvPr/>
        </p:nvGrpSpPr>
        <p:grpSpPr>
          <a:xfrm>
            <a:off x="5226731" y="3558967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193" name="任意多边形 494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任意多边形 495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任意多边形 496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96" name="椭圆 195"/>
          <p:cNvSpPr/>
          <p:nvPr/>
        </p:nvSpPr>
        <p:spPr>
          <a:xfrm>
            <a:off x="5092699" y="4757475"/>
            <a:ext cx="991504" cy="991502"/>
          </a:xfrm>
          <a:prstGeom prst="ellipse">
            <a:avLst/>
          </a:prstGeom>
          <a:gradFill flip="none" rotWithShape="1">
            <a:gsLst>
              <a:gs pos="65000">
                <a:srgbClr val="0D69FF">
                  <a:alpha val="0"/>
                </a:srgbClr>
              </a:gs>
              <a:gs pos="100000">
                <a:srgbClr val="0D69FF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7" name="椭圆 196"/>
          <p:cNvSpPr/>
          <p:nvPr/>
        </p:nvSpPr>
        <p:spPr>
          <a:xfrm>
            <a:off x="5166532" y="4831310"/>
            <a:ext cx="843838" cy="843836"/>
          </a:xfrm>
          <a:prstGeom prst="ellipse">
            <a:avLst/>
          </a:prstGeom>
          <a:noFill/>
          <a:ln>
            <a:solidFill>
              <a:srgbClr val="62FFFF"/>
            </a:solidFill>
          </a:ln>
          <a:effectLst>
            <a:glow rad="38100">
              <a:srgbClr val="01E2BC">
                <a:alpha val="10000"/>
              </a:srgb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8" name="组合 197"/>
          <p:cNvGrpSpPr/>
          <p:nvPr/>
        </p:nvGrpSpPr>
        <p:grpSpPr>
          <a:xfrm>
            <a:off x="5257124" y="4922056"/>
            <a:ext cx="662654" cy="662342"/>
            <a:chOff x="5853103" y="-4503799"/>
            <a:chExt cx="9790876" cy="9786315"/>
          </a:xfrm>
          <a:solidFill>
            <a:srgbClr val="01E2BC"/>
          </a:solidFill>
        </p:grpSpPr>
        <p:sp>
          <p:nvSpPr>
            <p:cNvPr id="199" name="任意多边形 57"/>
            <p:cNvSpPr/>
            <p:nvPr/>
          </p:nvSpPr>
          <p:spPr>
            <a:xfrm>
              <a:off x="10656176" y="-4503799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00" name="任意多边形 59"/>
            <p:cNvSpPr/>
            <p:nvPr/>
          </p:nvSpPr>
          <p:spPr>
            <a:xfrm>
              <a:off x="11246705" y="-44673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1" name="任意多边形 61"/>
            <p:cNvSpPr/>
            <p:nvPr/>
          </p:nvSpPr>
          <p:spPr>
            <a:xfrm>
              <a:off x="11828274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2" name="任意多边形 63"/>
            <p:cNvSpPr/>
            <p:nvPr/>
          </p:nvSpPr>
          <p:spPr>
            <a:xfrm>
              <a:off x="1239207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3" name="任意多边形 65"/>
            <p:cNvSpPr/>
            <p:nvPr/>
          </p:nvSpPr>
          <p:spPr>
            <a:xfrm>
              <a:off x="12929560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4" name="任意多边形 67"/>
            <p:cNvSpPr/>
            <p:nvPr/>
          </p:nvSpPr>
          <p:spPr>
            <a:xfrm>
              <a:off x="1343258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5" name="任意多边形 69"/>
            <p:cNvSpPr/>
            <p:nvPr/>
          </p:nvSpPr>
          <p:spPr>
            <a:xfrm>
              <a:off x="13893525" y="-324964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6" name="任意多边形 71"/>
            <p:cNvSpPr/>
            <p:nvPr/>
          </p:nvSpPr>
          <p:spPr>
            <a:xfrm>
              <a:off x="14305379" y="-282489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7" name="任意多边形 73"/>
            <p:cNvSpPr/>
            <p:nvPr/>
          </p:nvSpPr>
          <p:spPr>
            <a:xfrm>
              <a:off x="14661934" y="-235275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8" name="任意多边形 75"/>
            <p:cNvSpPr/>
            <p:nvPr/>
          </p:nvSpPr>
          <p:spPr>
            <a:xfrm>
              <a:off x="1495776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09" name="任意多边形 77"/>
            <p:cNvSpPr/>
            <p:nvPr/>
          </p:nvSpPr>
          <p:spPr>
            <a:xfrm>
              <a:off x="15188373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0" name="任意多边形 79"/>
            <p:cNvSpPr/>
            <p:nvPr/>
          </p:nvSpPr>
          <p:spPr>
            <a:xfrm>
              <a:off x="15350273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1" name="任意多边形 81"/>
            <p:cNvSpPr/>
            <p:nvPr/>
          </p:nvSpPr>
          <p:spPr>
            <a:xfrm>
              <a:off x="15441032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2" name="任意多边形 83"/>
            <p:cNvSpPr/>
            <p:nvPr/>
          </p:nvSpPr>
          <p:spPr>
            <a:xfrm>
              <a:off x="15459249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3" name="任意多边形 85"/>
            <p:cNvSpPr/>
            <p:nvPr/>
          </p:nvSpPr>
          <p:spPr>
            <a:xfrm>
              <a:off x="15404671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4" name="任意多边形 87"/>
            <p:cNvSpPr/>
            <p:nvPr/>
          </p:nvSpPr>
          <p:spPr>
            <a:xfrm>
              <a:off x="15278093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5" name="任意多边形 89"/>
            <p:cNvSpPr/>
            <p:nvPr/>
          </p:nvSpPr>
          <p:spPr>
            <a:xfrm>
              <a:off x="15081455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6" name="任意多边形 91"/>
            <p:cNvSpPr/>
            <p:nvPr/>
          </p:nvSpPr>
          <p:spPr>
            <a:xfrm>
              <a:off x="14817747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7" name="任意多边形 93"/>
            <p:cNvSpPr/>
            <p:nvPr/>
          </p:nvSpPr>
          <p:spPr>
            <a:xfrm>
              <a:off x="1449093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8" name="任意多边形 95"/>
            <p:cNvSpPr/>
            <p:nvPr/>
          </p:nvSpPr>
          <p:spPr>
            <a:xfrm>
              <a:off x="14105994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19" name="任意多边形 97"/>
            <p:cNvSpPr/>
            <p:nvPr/>
          </p:nvSpPr>
          <p:spPr>
            <a:xfrm>
              <a:off x="13668775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0" name="任意多边形 99"/>
            <p:cNvSpPr/>
            <p:nvPr/>
          </p:nvSpPr>
          <p:spPr>
            <a:xfrm>
              <a:off x="13185875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1" name="任意多边形 101"/>
            <p:cNvSpPr/>
            <p:nvPr/>
          </p:nvSpPr>
          <p:spPr>
            <a:xfrm>
              <a:off x="12664621" y="466705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2" name="任意多边形 103"/>
            <p:cNvSpPr/>
            <p:nvPr/>
          </p:nvSpPr>
          <p:spPr>
            <a:xfrm>
              <a:off x="12112923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3" name="任意多边形 105"/>
            <p:cNvSpPr/>
            <p:nvPr/>
          </p:nvSpPr>
          <p:spPr>
            <a:xfrm>
              <a:off x="11539169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4" name="任意多边形 107"/>
            <p:cNvSpPr/>
            <p:nvPr/>
          </p:nvSpPr>
          <p:spPr>
            <a:xfrm>
              <a:off x="10952012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5" name="任意多边形 109"/>
            <p:cNvSpPr/>
            <p:nvPr/>
          </p:nvSpPr>
          <p:spPr>
            <a:xfrm>
              <a:off x="10360359" y="509779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6" name="任意多边形 111"/>
            <p:cNvSpPr/>
            <p:nvPr/>
          </p:nvSpPr>
          <p:spPr>
            <a:xfrm>
              <a:off x="9773192" y="502508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7" name="任意多边形 113"/>
            <p:cNvSpPr/>
            <p:nvPr/>
          </p:nvSpPr>
          <p:spPr>
            <a:xfrm>
              <a:off x="9199427" y="488077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8" name="任意多边形 115"/>
            <p:cNvSpPr/>
            <p:nvPr/>
          </p:nvSpPr>
          <p:spPr>
            <a:xfrm>
              <a:off x="8647730" y="46670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29" name="任意多边形 117"/>
            <p:cNvSpPr/>
            <p:nvPr/>
          </p:nvSpPr>
          <p:spPr>
            <a:xfrm>
              <a:off x="8126486" y="43871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0" name="任意多边形 119"/>
            <p:cNvSpPr/>
            <p:nvPr/>
          </p:nvSpPr>
          <p:spPr>
            <a:xfrm>
              <a:off x="7643576" y="404530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1" name="任意多边形 121"/>
            <p:cNvSpPr/>
            <p:nvPr/>
          </p:nvSpPr>
          <p:spPr>
            <a:xfrm>
              <a:off x="7206357" y="3646736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2" name="任意多边形 123"/>
            <p:cNvSpPr/>
            <p:nvPr/>
          </p:nvSpPr>
          <p:spPr>
            <a:xfrm>
              <a:off x="6821416" y="319743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3" name="任意多边形 125"/>
            <p:cNvSpPr/>
            <p:nvPr/>
          </p:nvSpPr>
          <p:spPr>
            <a:xfrm>
              <a:off x="6494615" y="2704240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4" name="任意多边形 127"/>
            <p:cNvSpPr/>
            <p:nvPr/>
          </p:nvSpPr>
          <p:spPr>
            <a:xfrm>
              <a:off x="6230908" y="217461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5" name="任意多边形 129"/>
            <p:cNvSpPr/>
            <p:nvPr/>
          </p:nvSpPr>
          <p:spPr>
            <a:xfrm>
              <a:off x="6034259" y="161659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6" name="任意多边形 131"/>
            <p:cNvSpPr/>
            <p:nvPr/>
          </p:nvSpPr>
          <p:spPr>
            <a:xfrm>
              <a:off x="5907692" y="1038652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7" name="任意多边形 133"/>
            <p:cNvSpPr/>
            <p:nvPr/>
          </p:nvSpPr>
          <p:spPr>
            <a:xfrm>
              <a:off x="5853103" y="449531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8" name="任意多边形 135"/>
            <p:cNvSpPr/>
            <p:nvPr/>
          </p:nvSpPr>
          <p:spPr>
            <a:xfrm>
              <a:off x="5871331" y="-14182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39" name="任意多边形 137"/>
            <p:cNvSpPr/>
            <p:nvPr/>
          </p:nvSpPr>
          <p:spPr>
            <a:xfrm>
              <a:off x="5962079" y="-72646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0" name="任意多边形 139"/>
            <p:cNvSpPr/>
            <p:nvPr/>
          </p:nvSpPr>
          <p:spPr>
            <a:xfrm>
              <a:off x="6123989" y="-129552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1" name="任意多边形 141"/>
            <p:cNvSpPr/>
            <p:nvPr/>
          </p:nvSpPr>
          <p:spPr>
            <a:xfrm>
              <a:off x="6354591" y="-184037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2" name="任意多边形 143"/>
            <p:cNvSpPr/>
            <p:nvPr/>
          </p:nvSpPr>
          <p:spPr>
            <a:xfrm>
              <a:off x="6650428" y="-235275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3" name="任意多边形 145"/>
            <p:cNvSpPr/>
            <p:nvPr/>
          </p:nvSpPr>
          <p:spPr>
            <a:xfrm>
              <a:off x="7006972" y="-282489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4" name="任意多边形 147"/>
            <p:cNvSpPr/>
            <p:nvPr/>
          </p:nvSpPr>
          <p:spPr>
            <a:xfrm>
              <a:off x="7418826" y="-324964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5" name="任意多边形 149"/>
            <p:cNvSpPr/>
            <p:nvPr/>
          </p:nvSpPr>
          <p:spPr>
            <a:xfrm>
              <a:off x="7879776" y="-3620557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42670" tIns="42670" rIns="42670" bIns="42670" numCol="1" spcCol="1270" anchor="ctr" anchorCtr="0">
              <a:noAutofit/>
            </a:bodyPr>
            <a:lstStyle/>
            <a:p>
              <a:pPr lvl="0" algn="ctr" defTabSz="4000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900" kern="1200"/>
            </a:p>
          </p:txBody>
        </p:sp>
        <p:sp>
          <p:nvSpPr>
            <p:cNvPr id="246" name="任意多边形 151"/>
            <p:cNvSpPr/>
            <p:nvPr/>
          </p:nvSpPr>
          <p:spPr>
            <a:xfrm>
              <a:off x="8382802" y="-3932015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7" name="任意多边形 153"/>
            <p:cNvSpPr/>
            <p:nvPr/>
          </p:nvSpPr>
          <p:spPr>
            <a:xfrm>
              <a:off x="8920291" y="-4179298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8" name="任意多边形 155"/>
            <p:cNvSpPr/>
            <p:nvPr/>
          </p:nvSpPr>
          <p:spPr>
            <a:xfrm>
              <a:off x="9484077" y="-4358663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  <p:sp>
          <p:nvSpPr>
            <p:cNvPr id="249" name="任意多边形 157"/>
            <p:cNvSpPr/>
            <p:nvPr/>
          </p:nvSpPr>
          <p:spPr>
            <a:xfrm>
              <a:off x="10065646" y="-4467374"/>
              <a:ext cx="184730" cy="18472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1">
                <a:hueOff val="0"/>
                <a:satOff val="0"/>
                <a:lumOff val="0"/>
                <a:alphaOff val="0"/>
              </a:schemeClr>
            </a:fillRef>
            <a:effectRef idx="0">
              <a:schemeClr val="accent1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 spcFirstLastPara="0" vert="horz" wrap="square" lIns="37590" tIns="37590" rIns="37590" bIns="37590" numCol="1" spcCol="1270" anchor="ctr" anchorCtr="0">
              <a:noAutofit/>
            </a:bodyPr>
            <a:lstStyle/>
            <a:p>
              <a:pPr lvl="0" algn="ctr" defTabSz="2222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</a:pPr>
              <a:endParaRPr lang="zh-CN" altLang="en-US" sz="500" kern="1200"/>
            </a:p>
          </p:txBody>
        </p:sp>
      </p:grpSp>
      <p:grpSp>
        <p:nvGrpSpPr>
          <p:cNvPr id="250" name="组合 249"/>
          <p:cNvGrpSpPr/>
          <p:nvPr/>
        </p:nvGrpSpPr>
        <p:grpSpPr>
          <a:xfrm>
            <a:off x="5226731" y="4865250"/>
            <a:ext cx="723440" cy="775950"/>
            <a:chOff x="4981968" y="4909761"/>
            <a:chExt cx="561350" cy="602097"/>
          </a:xfrm>
          <a:solidFill>
            <a:schemeClr val="bg1"/>
          </a:solidFill>
          <a:effectLst>
            <a:glow rad="50800">
              <a:schemeClr val="bg1">
                <a:alpha val="10000"/>
              </a:schemeClr>
            </a:glow>
          </a:effectLst>
        </p:grpSpPr>
        <p:sp>
          <p:nvSpPr>
            <p:cNvPr id="251" name="任意多边形 553"/>
            <p:cNvSpPr/>
            <p:nvPr/>
          </p:nvSpPr>
          <p:spPr>
            <a:xfrm>
              <a:off x="4981968" y="4909761"/>
              <a:ext cx="561350" cy="194436"/>
            </a:xfrm>
            <a:custGeom>
              <a:avLst/>
              <a:gdLst>
                <a:gd name="connsiteX0" fmla="*/ 280675 w 561350"/>
                <a:gd name="connsiteY0" fmla="*/ 0 h 194436"/>
                <a:gd name="connsiteX1" fmla="*/ 558070 w 561350"/>
                <a:gd name="connsiteY1" fmla="*/ 183869 h 194436"/>
                <a:gd name="connsiteX2" fmla="*/ 561350 w 561350"/>
                <a:gd name="connsiteY2" fmla="*/ 194436 h 194436"/>
                <a:gd name="connsiteX3" fmla="*/ 528660 w 561350"/>
                <a:gd name="connsiteY3" fmla="*/ 194436 h 194436"/>
                <a:gd name="connsiteX4" fmla="*/ 504584 w 561350"/>
                <a:gd name="connsiteY4" fmla="*/ 150079 h 194436"/>
                <a:gd name="connsiteX5" fmla="*/ 280675 w 561350"/>
                <a:gd name="connsiteY5" fmla="*/ 31028 h 194436"/>
                <a:gd name="connsiteX6" fmla="*/ 56766 w 561350"/>
                <a:gd name="connsiteY6" fmla="*/ 150079 h 194436"/>
                <a:gd name="connsiteX7" fmla="*/ 32690 w 561350"/>
                <a:gd name="connsiteY7" fmla="*/ 194436 h 194436"/>
                <a:gd name="connsiteX8" fmla="*/ 0 w 561350"/>
                <a:gd name="connsiteY8" fmla="*/ 194436 h 194436"/>
                <a:gd name="connsiteX9" fmla="*/ 3280 w 561350"/>
                <a:gd name="connsiteY9" fmla="*/ 183869 h 194436"/>
                <a:gd name="connsiteX10" fmla="*/ 280675 w 561350"/>
                <a:gd name="connsiteY10" fmla="*/ 0 h 1944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61350" h="194436">
                  <a:moveTo>
                    <a:pt x="280675" y="0"/>
                  </a:moveTo>
                  <a:cubicBezTo>
                    <a:pt x="405375" y="0"/>
                    <a:pt x="512368" y="75817"/>
                    <a:pt x="558070" y="183869"/>
                  </a:cubicBezTo>
                  <a:lnTo>
                    <a:pt x="561350" y="194436"/>
                  </a:lnTo>
                  <a:lnTo>
                    <a:pt x="528660" y="194436"/>
                  </a:lnTo>
                  <a:lnTo>
                    <a:pt x="504584" y="150079"/>
                  </a:lnTo>
                  <a:cubicBezTo>
                    <a:pt x="456059" y="78252"/>
                    <a:pt x="373882" y="31028"/>
                    <a:pt x="280675" y="31028"/>
                  </a:cubicBezTo>
                  <a:cubicBezTo>
                    <a:pt x="187468" y="31028"/>
                    <a:pt x="105292" y="78252"/>
                    <a:pt x="56766" y="150079"/>
                  </a:cubicBezTo>
                  <a:lnTo>
                    <a:pt x="32690" y="194436"/>
                  </a:lnTo>
                  <a:lnTo>
                    <a:pt x="0" y="194436"/>
                  </a:lnTo>
                  <a:lnTo>
                    <a:pt x="3280" y="183869"/>
                  </a:lnTo>
                  <a:cubicBezTo>
                    <a:pt x="48983" y="75817"/>
                    <a:pt x="155975" y="0"/>
                    <a:pt x="280675" y="0"/>
                  </a:cubicBez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任意多边形 554"/>
            <p:cNvSpPr/>
            <p:nvPr/>
          </p:nvSpPr>
          <p:spPr>
            <a:xfrm>
              <a:off x="5028091" y="5397417"/>
              <a:ext cx="132191" cy="92909"/>
            </a:xfrm>
            <a:custGeom>
              <a:avLst/>
              <a:gdLst>
                <a:gd name="connsiteX0" fmla="*/ 0 w 132191"/>
                <a:gd name="connsiteY0" fmla="*/ 0 h 92909"/>
                <a:gd name="connsiteX1" fmla="*/ 40042 w 132191"/>
                <a:gd name="connsiteY1" fmla="*/ 0 h 92909"/>
                <a:gd name="connsiteX2" fmla="*/ 43618 w 132191"/>
                <a:gd name="connsiteY2" fmla="*/ 4334 h 92909"/>
                <a:gd name="connsiteX3" fmla="*/ 129449 w 132191"/>
                <a:gd name="connsiteY3" fmla="*/ 62202 h 92909"/>
                <a:gd name="connsiteX4" fmla="*/ 132191 w 132191"/>
                <a:gd name="connsiteY4" fmla="*/ 63053 h 92909"/>
                <a:gd name="connsiteX5" fmla="*/ 124191 w 132191"/>
                <a:gd name="connsiteY5" fmla="*/ 92909 h 92909"/>
                <a:gd name="connsiteX6" fmla="*/ 117372 w 132191"/>
                <a:gd name="connsiteY6" fmla="*/ 90792 h 92909"/>
                <a:gd name="connsiteX7" fmla="*/ 21678 w 132191"/>
                <a:gd name="connsiteY7" fmla="*/ 26274 h 92909"/>
                <a:gd name="connsiteX8" fmla="*/ 0 w 132191"/>
                <a:gd name="connsiteY8" fmla="*/ 0 h 929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132191" h="92909">
                  <a:moveTo>
                    <a:pt x="0" y="0"/>
                  </a:moveTo>
                  <a:lnTo>
                    <a:pt x="40042" y="0"/>
                  </a:lnTo>
                  <a:lnTo>
                    <a:pt x="43618" y="4334"/>
                  </a:lnTo>
                  <a:cubicBezTo>
                    <a:pt x="68051" y="28767"/>
                    <a:pt x="97144" y="48539"/>
                    <a:pt x="129449" y="62202"/>
                  </a:cubicBezTo>
                  <a:lnTo>
                    <a:pt x="132191" y="63053"/>
                  </a:lnTo>
                  <a:lnTo>
                    <a:pt x="124191" y="92909"/>
                  </a:lnTo>
                  <a:lnTo>
                    <a:pt x="117372" y="90792"/>
                  </a:lnTo>
                  <a:cubicBezTo>
                    <a:pt x="81354" y="75558"/>
                    <a:pt x="48918" y="53514"/>
                    <a:pt x="21678" y="26274"/>
                  </a:cubicBezTo>
                  <a:lnTo>
                    <a:pt x="0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任意多边形 555"/>
            <p:cNvSpPr/>
            <p:nvPr/>
          </p:nvSpPr>
          <p:spPr>
            <a:xfrm>
              <a:off x="5195981" y="5397408"/>
              <a:ext cx="301221" cy="114450"/>
            </a:xfrm>
            <a:custGeom>
              <a:avLst/>
              <a:gdLst>
                <a:gd name="connsiteX0" fmla="*/ 261179 w 301221"/>
                <a:gd name="connsiteY0" fmla="*/ 0 h 114450"/>
                <a:gd name="connsiteX1" fmla="*/ 301221 w 301221"/>
                <a:gd name="connsiteY1" fmla="*/ 0 h 114450"/>
                <a:gd name="connsiteX2" fmla="*/ 279543 w 301221"/>
                <a:gd name="connsiteY2" fmla="*/ 26274 h 114450"/>
                <a:gd name="connsiteX3" fmla="*/ 66666 w 301221"/>
                <a:gd name="connsiteY3" fmla="*/ 114450 h 114450"/>
                <a:gd name="connsiteX4" fmla="*/ 5993 w 301221"/>
                <a:gd name="connsiteY4" fmla="*/ 108334 h 114450"/>
                <a:gd name="connsiteX5" fmla="*/ 0 w 301221"/>
                <a:gd name="connsiteY5" fmla="*/ 106474 h 114450"/>
                <a:gd name="connsiteX6" fmla="*/ 8000 w 301221"/>
                <a:gd name="connsiteY6" fmla="*/ 76618 h 114450"/>
                <a:gd name="connsiteX7" fmla="*/ 12247 w 301221"/>
                <a:gd name="connsiteY7" fmla="*/ 77936 h 114450"/>
                <a:gd name="connsiteX8" fmla="*/ 66666 w 301221"/>
                <a:gd name="connsiteY8" fmla="*/ 83422 h 114450"/>
                <a:gd name="connsiteX9" fmla="*/ 257603 w 301221"/>
                <a:gd name="connsiteY9" fmla="*/ 4334 h 114450"/>
                <a:gd name="connsiteX10" fmla="*/ 261179 w 301221"/>
                <a:gd name="connsiteY10" fmla="*/ 0 h 1144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301221" h="114450">
                  <a:moveTo>
                    <a:pt x="261179" y="0"/>
                  </a:moveTo>
                  <a:lnTo>
                    <a:pt x="301221" y="0"/>
                  </a:lnTo>
                  <a:lnTo>
                    <a:pt x="279543" y="26274"/>
                  </a:lnTo>
                  <a:cubicBezTo>
                    <a:pt x="225063" y="80754"/>
                    <a:pt x="149800" y="114450"/>
                    <a:pt x="66666" y="114450"/>
                  </a:cubicBezTo>
                  <a:cubicBezTo>
                    <a:pt x="45883" y="114450"/>
                    <a:pt x="25592" y="112344"/>
                    <a:pt x="5993" y="108334"/>
                  </a:cubicBezTo>
                  <a:lnTo>
                    <a:pt x="0" y="106474"/>
                  </a:lnTo>
                  <a:lnTo>
                    <a:pt x="8000" y="76618"/>
                  </a:lnTo>
                  <a:lnTo>
                    <a:pt x="12247" y="77936"/>
                  </a:lnTo>
                  <a:cubicBezTo>
                    <a:pt x="29825" y="81533"/>
                    <a:pt x="48025" y="83422"/>
                    <a:pt x="66666" y="83422"/>
                  </a:cubicBezTo>
                  <a:cubicBezTo>
                    <a:pt x="141232" y="83422"/>
                    <a:pt x="208738" y="53199"/>
                    <a:pt x="257603" y="4334"/>
                  </a:cubicBezTo>
                  <a:lnTo>
                    <a:pt x="261179" y="0"/>
                  </a:lnTo>
                  <a:close/>
                </a:path>
              </a:pathLst>
            </a:cu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4" name="文本框 253"/>
          <p:cNvSpPr txBox="1"/>
          <p:nvPr/>
        </p:nvSpPr>
        <p:spPr>
          <a:xfrm flipH="1">
            <a:off x="5397797" y="2395055"/>
            <a:ext cx="3802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01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5" name="文本框 254"/>
          <p:cNvSpPr txBox="1"/>
          <p:nvPr/>
        </p:nvSpPr>
        <p:spPr>
          <a:xfrm flipH="1">
            <a:off x="5359693" y="3712944"/>
            <a:ext cx="43794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02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sp>
        <p:nvSpPr>
          <p:cNvPr id="256" name="文本框 255"/>
          <p:cNvSpPr txBox="1"/>
          <p:nvPr/>
        </p:nvSpPr>
        <p:spPr>
          <a:xfrm flipH="1">
            <a:off x="5359693" y="5019227"/>
            <a:ext cx="447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  <a:latin typeface="Agency FB" panose="020B0503020202020204" pitchFamily="34" charset="0"/>
                <a:ea typeface="锐字锐线俏皮简1.0" panose="02010604000000000000" pitchFamily="2" charset="-122"/>
              </a:rPr>
              <a:t>03</a:t>
            </a:r>
            <a:endParaRPr lang="zh-CN" altLang="en-US" sz="2400" dirty="0">
              <a:solidFill>
                <a:schemeClr val="bg1"/>
              </a:solidFill>
              <a:latin typeface="Agency FB" panose="020B0503020202020204" pitchFamily="34" charset="0"/>
              <a:ea typeface="锐字锐线俏皮简1.0" panose="02010604000000000000" pitchFamily="2" charset="-122"/>
            </a:endParaRPr>
          </a:p>
        </p:txBody>
      </p:sp>
      <p:grpSp>
        <p:nvGrpSpPr>
          <p:cNvPr id="257" name="组合 256"/>
          <p:cNvGrpSpPr/>
          <p:nvPr/>
        </p:nvGrpSpPr>
        <p:grpSpPr>
          <a:xfrm>
            <a:off x="520218" y="418450"/>
            <a:ext cx="5658081" cy="760635"/>
            <a:chOff x="520218" y="418450"/>
            <a:chExt cx="5658081" cy="760635"/>
          </a:xfrm>
        </p:grpSpPr>
        <p:sp>
          <p:nvSpPr>
            <p:cNvPr id="258" name="矩形: 圆角 257"/>
            <p:cNvSpPr/>
            <p:nvPr/>
          </p:nvSpPr>
          <p:spPr>
            <a:xfrm>
              <a:off x="520218" y="437796"/>
              <a:ext cx="684468" cy="691752"/>
            </a:xfrm>
            <a:prstGeom prst="roundRect">
              <a:avLst/>
            </a:prstGeom>
            <a:noFill/>
            <a:ln w="34925">
              <a:gradFill>
                <a:gsLst>
                  <a:gs pos="0">
                    <a:srgbClr val="62FFFF"/>
                  </a:gs>
                  <a:gs pos="68000">
                    <a:srgbClr val="0D69FF"/>
                  </a:gs>
                  <a:gs pos="43000">
                    <a:srgbClr val="0D69FF"/>
                  </a:gs>
                  <a:gs pos="100000">
                    <a:srgbClr val="62FFFF"/>
                  </a:gs>
                </a:gsLst>
                <a:lin ang="5400000" scaled="1"/>
              </a:gra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259" name="组合 258"/>
            <p:cNvGrpSpPr/>
            <p:nvPr/>
          </p:nvGrpSpPr>
          <p:grpSpPr>
            <a:xfrm>
              <a:off x="1301959" y="418450"/>
              <a:ext cx="4876340" cy="760635"/>
              <a:chOff x="1292231" y="418450"/>
              <a:chExt cx="4876340" cy="760635"/>
            </a:xfrm>
          </p:grpSpPr>
          <p:sp>
            <p:nvSpPr>
              <p:cNvPr id="261" name="文本框 260"/>
              <p:cNvSpPr txBox="1"/>
              <p:nvPr/>
            </p:nvSpPr>
            <p:spPr>
              <a:xfrm>
                <a:off x="1292231" y="418450"/>
                <a:ext cx="3295074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pPr marR="0" lvl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tabLst/>
                  <a:defRPr/>
                </a:pPr>
                <a:r>
                  <a:rPr lang="en-US" altLang="zh-CN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IOS</a:t>
                </a:r>
                <a:r>
                  <a:rPr lang="zh-CN" altLang="en-US" sz="2800" b="1" dirty="0">
                    <a:solidFill>
                      <a:srgbClr val="62FFFF"/>
                    </a:solidFill>
                    <a:latin typeface="微软雅黑"/>
                    <a:ea typeface="微软雅黑"/>
                  </a:rPr>
                  <a:t>设备指纹</a:t>
                </a:r>
                <a:endParaRPr kumimoji="0" lang="zh-CN" altLang="en-US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62FFFF"/>
                  </a:solidFill>
                  <a:effectLst/>
                  <a:uLnTx/>
                  <a:uFillTx/>
                  <a:latin typeface="微软雅黑"/>
                  <a:ea typeface="微软雅黑"/>
                  <a:cs typeface="+mn-cs"/>
                </a:endParaRPr>
              </a:p>
            </p:txBody>
          </p:sp>
          <p:sp>
            <p:nvSpPr>
              <p:cNvPr id="262" name="文本框 261"/>
              <p:cNvSpPr txBox="1"/>
              <p:nvPr/>
            </p:nvSpPr>
            <p:spPr>
              <a:xfrm>
                <a:off x="1292231" y="902086"/>
                <a:ext cx="487634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  <a:scene3d>
                  <a:camera prst="orthographicFront"/>
                  <a:lightRig rig="threePt" dir="t"/>
                </a:scene3d>
                <a:sp3d contourW="12700"/>
              </a:bodyPr>
              <a:lstStyle/>
              <a:p>
                <a:r>
                  <a:rPr lang="en-US" altLang="zh-CN" sz="1200" dirty="0">
                    <a:solidFill>
                      <a:schemeClr val="bg1"/>
                    </a:solidFill>
                    <a:latin typeface="Agency FB" panose="020B0503020202020204" pitchFamily="34" charset="0"/>
                    <a:ea typeface="+mj-ea"/>
                  </a:rPr>
                  <a:t>THE FINGER OF IOS DEVICE</a:t>
                </a:r>
              </a:p>
            </p:txBody>
          </p:sp>
        </p:grpSp>
        <p:sp>
          <p:nvSpPr>
            <p:cNvPr id="260" name="椭圆 106"/>
            <p:cNvSpPr/>
            <p:nvPr/>
          </p:nvSpPr>
          <p:spPr>
            <a:xfrm>
              <a:off x="658980" y="573932"/>
              <a:ext cx="406944" cy="419480"/>
            </a:xfrm>
            <a:custGeom>
              <a:avLst/>
              <a:gdLst>
                <a:gd name="connsiteX0" fmla="*/ 157951 w 327026"/>
                <a:gd name="connsiteY0" fmla="*/ 134938 h 337100"/>
                <a:gd name="connsiteX1" fmla="*/ 327026 w 327026"/>
                <a:gd name="connsiteY1" fmla="*/ 239958 h 337100"/>
                <a:gd name="connsiteX2" fmla="*/ 259660 w 327026"/>
                <a:gd name="connsiteY2" fmla="*/ 254398 h 337100"/>
                <a:gd name="connsiteX3" fmla="*/ 295325 w 327026"/>
                <a:gd name="connsiteY3" fmla="*/ 305595 h 337100"/>
                <a:gd name="connsiteX4" fmla="*/ 292683 w 327026"/>
                <a:gd name="connsiteY4" fmla="*/ 334475 h 337100"/>
                <a:gd name="connsiteX5" fmla="*/ 263623 w 327026"/>
                <a:gd name="connsiteY5" fmla="*/ 326599 h 337100"/>
                <a:gd name="connsiteX6" fmla="*/ 227959 w 327026"/>
                <a:gd name="connsiteY6" fmla="*/ 275402 h 337100"/>
                <a:gd name="connsiteX7" fmla="*/ 192294 w 327026"/>
                <a:gd name="connsiteY7" fmla="*/ 333162 h 337100"/>
                <a:gd name="connsiteX8" fmla="*/ 153988 w 327026"/>
                <a:gd name="connsiteY8" fmla="*/ 137564 h 337100"/>
                <a:gd name="connsiteX9" fmla="*/ 157951 w 327026"/>
                <a:gd name="connsiteY9" fmla="*/ 134938 h 337100"/>
                <a:gd name="connsiteX10" fmla="*/ 287448 w 327026"/>
                <a:gd name="connsiteY10" fmla="*/ 96838 h 337100"/>
                <a:gd name="connsiteX11" fmla="*/ 270368 w 327026"/>
                <a:gd name="connsiteY11" fmla="*/ 108528 h 337100"/>
                <a:gd name="connsiteX12" fmla="*/ 280879 w 327026"/>
                <a:gd name="connsiteY12" fmla="*/ 150092 h 337100"/>
                <a:gd name="connsiteX13" fmla="*/ 301899 w 327026"/>
                <a:gd name="connsiteY13" fmla="*/ 182563 h 337100"/>
                <a:gd name="connsiteX14" fmla="*/ 303213 w 327026"/>
                <a:gd name="connsiteY14" fmla="*/ 161781 h 337100"/>
                <a:gd name="connsiteX15" fmla="*/ 287448 w 327026"/>
                <a:gd name="connsiteY15" fmla="*/ 96838 h 337100"/>
                <a:gd name="connsiteX16" fmla="*/ 160474 w 327026"/>
                <a:gd name="connsiteY16" fmla="*/ 0 h 337100"/>
                <a:gd name="connsiteX17" fmla="*/ 322263 w 327026"/>
                <a:gd name="connsiteY17" fmla="*/ 161925 h 337100"/>
                <a:gd name="connsiteX18" fmla="*/ 314371 w 327026"/>
                <a:gd name="connsiteY18" fmla="*/ 211951 h 337100"/>
                <a:gd name="connsiteX19" fmla="*/ 242026 w 327026"/>
                <a:gd name="connsiteY19" fmla="*/ 165875 h 337100"/>
                <a:gd name="connsiteX20" fmla="*/ 259126 w 327026"/>
                <a:gd name="connsiteY20" fmla="*/ 139545 h 337100"/>
                <a:gd name="connsiteX21" fmla="*/ 244657 w 327026"/>
                <a:gd name="connsiteY21" fmla="*/ 94785 h 337100"/>
                <a:gd name="connsiteX22" fmla="*/ 203881 w 327026"/>
                <a:gd name="connsiteY22" fmla="*/ 63190 h 337100"/>
                <a:gd name="connsiteX23" fmla="*/ 186781 w 327026"/>
                <a:gd name="connsiteY23" fmla="*/ 22380 h 337100"/>
                <a:gd name="connsiteX24" fmla="*/ 160474 w 327026"/>
                <a:gd name="connsiteY24" fmla="*/ 19747 h 337100"/>
                <a:gd name="connsiteX25" fmla="*/ 74975 w 327026"/>
                <a:gd name="connsiteY25" fmla="*/ 48709 h 337100"/>
                <a:gd name="connsiteX26" fmla="*/ 86814 w 327026"/>
                <a:gd name="connsiteY26" fmla="*/ 86886 h 337100"/>
                <a:gd name="connsiteX27" fmla="*/ 53930 w 327026"/>
                <a:gd name="connsiteY27" fmla="*/ 111899 h 337100"/>
                <a:gd name="connsiteX28" fmla="*/ 53930 w 327026"/>
                <a:gd name="connsiteY28" fmla="*/ 140862 h 337100"/>
                <a:gd name="connsiteX29" fmla="*/ 59191 w 327026"/>
                <a:gd name="connsiteY29" fmla="*/ 157976 h 337100"/>
                <a:gd name="connsiteX30" fmla="*/ 21046 w 327026"/>
                <a:gd name="connsiteY30" fmla="*/ 181672 h 337100"/>
                <a:gd name="connsiteX31" fmla="*/ 35515 w 327026"/>
                <a:gd name="connsiteY31" fmla="*/ 227748 h 337100"/>
                <a:gd name="connsiteX32" fmla="*/ 59191 w 327026"/>
                <a:gd name="connsiteY32" fmla="*/ 190887 h 337100"/>
                <a:gd name="connsiteX33" fmla="*/ 89444 w 327026"/>
                <a:gd name="connsiteY33" fmla="*/ 198786 h 337100"/>
                <a:gd name="connsiteX34" fmla="*/ 122328 w 327026"/>
                <a:gd name="connsiteY34" fmla="*/ 215900 h 337100"/>
                <a:gd name="connsiteX35" fmla="*/ 96021 w 327026"/>
                <a:gd name="connsiteY35" fmla="*/ 248812 h 337100"/>
                <a:gd name="connsiteX36" fmla="*/ 86814 w 327026"/>
                <a:gd name="connsiteY36" fmla="*/ 283040 h 337100"/>
                <a:gd name="connsiteX37" fmla="*/ 160474 w 327026"/>
                <a:gd name="connsiteY37" fmla="*/ 304103 h 337100"/>
                <a:gd name="connsiteX38" fmla="*/ 167051 w 327026"/>
                <a:gd name="connsiteY38" fmla="*/ 302787 h 337100"/>
                <a:gd name="connsiteX39" fmla="*/ 170997 w 327026"/>
                <a:gd name="connsiteY39" fmla="*/ 322534 h 337100"/>
                <a:gd name="connsiteX40" fmla="*/ 160474 w 327026"/>
                <a:gd name="connsiteY40" fmla="*/ 323850 h 337100"/>
                <a:gd name="connsiteX41" fmla="*/ 0 w 327026"/>
                <a:gd name="connsiteY41" fmla="*/ 161925 h 337100"/>
                <a:gd name="connsiteX42" fmla="*/ 160474 w 327026"/>
                <a:gd name="connsiteY42" fmla="*/ 0 h 337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</a:cxnLst>
              <a:rect l="l" t="t" r="r" b="b"/>
              <a:pathLst>
                <a:path w="327026" h="337100">
                  <a:moveTo>
                    <a:pt x="157951" y="134938"/>
                  </a:moveTo>
                  <a:cubicBezTo>
                    <a:pt x="157951" y="134938"/>
                    <a:pt x="157951" y="134938"/>
                    <a:pt x="327026" y="239958"/>
                  </a:cubicBezTo>
                  <a:cubicBezTo>
                    <a:pt x="327026" y="239958"/>
                    <a:pt x="327026" y="239958"/>
                    <a:pt x="259660" y="254398"/>
                  </a:cubicBezTo>
                  <a:lnTo>
                    <a:pt x="295325" y="305595"/>
                  </a:lnTo>
                  <a:cubicBezTo>
                    <a:pt x="301929" y="316097"/>
                    <a:pt x="300608" y="327911"/>
                    <a:pt x="292683" y="334475"/>
                  </a:cubicBezTo>
                  <a:cubicBezTo>
                    <a:pt x="283436" y="339726"/>
                    <a:pt x="271548" y="337101"/>
                    <a:pt x="263623" y="326599"/>
                  </a:cubicBezTo>
                  <a:cubicBezTo>
                    <a:pt x="263623" y="326599"/>
                    <a:pt x="263623" y="326599"/>
                    <a:pt x="227959" y="275402"/>
                  </a:cubicBezTo>
                  <a:cubicBezTo>
                    <a:pt x="227959" y="275402"/>
                    <a:pt x="227959" y="275402"/>
                    <a:pt x="192294" y="333162"/>
                  </a:cubicBezTo>
                  <a:cubicBezTo>
                    <a:pt x="192294" y="333162"/>
                    <a:pt x="192294" y="333162"/>
                    <a:pt x="153988" y="137564"/>
                  </a:cubicBezTo>
                  <a:cubicBezTo>
                    <a:pt x="153988" y="137564"/>
                    <a:pt x="153988" y="137564"/>
                    <a:pt x="157951" y="134938"/>
                  </a:cubicBezTo>
                  <a:close/>
                  <a:moveTo>
                    <a:pt x="287448" y="96838"/>
                  </a:moveTo>
                  <a:cubicBezTo>
                    <a:pt x="280879" y="99436"/>
                    <a:pt x="272996" y="103332"/>
                    <a:pt x="270368" y="108528"/>
                  </a:cubicBezTo>
                  <a:cubicBezTo>
                    <a:pt x="265113" y="117620"/>
                    <a:pt x="271682" y="143597"/>
                    <a:pt x="280879" y="150092"/>
                  </a:cubicBezTo>
                  <a:cubicBezTo>
                    <a:pt x="292703" y="159184"/>
                    <a:pt x="299272" y="170873"/>
                    <a:pt x="301899" y="182563"/>
                  </a:cubicBezTo>
                  <a:cubicBezTo>
                    <a:pt x="303213" y="176069"/>
                    <a:pt x="303213" y="168276"/>
                    <a:pt x="303213" y="161781"/>
                  </a:cubicBezTo>
                  <a:cubicBezTo>
                    <a:pt x="303213" y="138402"/>
                    <a:pt x="297958" y="116321"/>
                    <a:pt x="287448" y="96838"/>
                  </a:cubicBezTo>
                  <a:close/>
                  <a:moveTo>
                    <a:pt x="160474" y="0"/>
                  </a:moveTo>
                  <a:cubicBezTo>
                    <a:pt x="249918" y="0"/>
                    <a:pt x="322263" y="72405"/>
                    <a:pt x="322263" y="161925"/>
                  </a:cubicBezTo>
                  <a:cubicBezTo>
                    <a:pt x="322263" y="179039"/>
                    <a:pt x="319632" y="196153"/>
                    <a:pt x="314371" y="211951"/>
                  </a:cubicBezTo>
                  <a:cubicBezTo>
                    <a:pt x="314371" y="211951"/>
                    <a:pt x="314371" y="211951"/>
                    <a:pt x="242026" y="165875"/>
                  </a:cubicBezTo>
                  <a:cubicBezTo>
                    <a:pt x="247288" y="157976"/>
                    <a:pt x="257811" y="147444"/>
                    <a:pt x="259126" y="139545"/>
                  </a:cubicBezTo>
                  <a:cubicBezTo>
                    <a:pt x="260441" y="127697"/>
                    <a:pt x="251234" y="97418"/>
                    <a:pt x="244657" y="94785"/>
                  </a:cubicBezTo>
                  <a:cubicBezTo>
                    <a:pt x="238080" y="90836"/>
                    <a:pt x="218350" y="71089"/>
                    <a:pt x="203881" y="63190"/>
                  </a:cubicBezTo>
                  <a:cubicBezTo>
                    <a:pt x="193358" y="57924"/>
                    <a:pt x="188096" y="36861"/>
                    <a:pt x="186781" y="22380"/>
                  </a:cubicBezTo>
                  <a:cubicBezTo>
                    <a:pt x="177574" y="21063"/>
                    <a:pt x="169681" y="19747"/>
                    <a:pt x="160474" y="19747"/>
                  </a:cubicBezTo>
                  <a:cubicBezTo>
                    <a:pt x="128905" y="19747"/>
                    <a:pt x="98652" y="30279"/>
                    <a:pt x="74975" y="48709"/>
                  </a:cubicBezTo>
                  <a:cubicBezTo>
                    <a:pt x="81552" y="59241"/>
                    <a:pt x="93390" y="78988"/>
                    <a:pt x="86814" y="86886"/>
                  </a:cubicBezTo>
                  <a:cubicBezTo>
                    <a:pt x="78921" y="100051"/>
                    <a:pt x="53930" y="100051"/>
                    <a:pt x="53930" y="111899"/>
                  </a:cubicBezTo>
                  <a:cubicBezTo>
                    <a:pt x="53930" y="123747"/>
                    <a:pt x="52614" y="135596"/>
                    <a:pt x="53930" y="140862"/>
                  </a:cubicBezTo>
                  <a:cubicBezTo>
                    <a:pt x="55245" y="146128"/>
                    <a:pt x="69714" y="150077"/>
                    <a:pt x="59191" y="157976"/>
                  </a:cubicBezTo>
                  <a:cubicBezTo>
                    <a:pt x="52614" y="164558"/>
                    <a:pt x="32884" y="175090"/>
                    <a:pt x="21046" y="181672"/>
                  </a:cubicBezTo>
                  <a:cubicBezTo>
                    <a:pt x="22361" y="197470"/>
                    <a:pt x="27622" y="213267"/>
                    <a:pt x="35515" y="227748"/>
                  </a:cubicBezTo>
                  <a:cubicBezTo>
                    <a:pt x="38145" y="219850"/>
                    <a:pt x="49984" y="192204"/>
                    <a:pt x="59191" y="190887"/>
                  </a:cubicBezTo>
                  <a:cubicBezTo>
                    <a:pt x="69714" y="188254"/>
                    <a:pt x="78921" y="185621"/>
                    <a:pt x="89444" y="198786"/>
                  </a:cubicBezTo>
                  <a:cubicBezTo>
                    <a:pt x="99967" y="211951"/>
                    <a:pt x="114436" y="215900"/>
                    <a:pt x="122328" y="215900"/>
                  </a:cubicBezTo>
                  <a:cubicBezTo>
                    <a:pt x="130220" y="215900"/>
                    <a:pt x="121013" y="243546"/>
                    <a:pt x="96021" y="248812"/>
                  </a:cubicBezTo>
                  <a:cubicBezTo>
                    <a:pt x="72345" y="252761"/>
                    <a:pt x="106544" y="283040"/>
                    <a:pt x="86814" y="283040"/>
                  </a:cubicBezTo>
                  <a:cubicBezTo>
                    <a:pt x="109175" y="296204"/>
                    <a:pt x="134167" y="304103"/>
                    <a:pt x="160474" y="304103"/>
                  </a:cubicBezTo>
                  <a:cubicBezTo>
                    <a:pt x="163105" y="304103"/>
                    <a:pt x="165735" y="302787"/>
                    <a:pt x="167051" y="302787"/>
                  </a:cubicBezTo>
                  <a:cubicBezTo>
                    <a:pt x="167051" y="302787"/>
                    <a:pt x="167051" y="302787"/>
                    <a:pt x="170997" y="322534"/>
                  </a:cubicBezTo>
                  <a:cubicBezTo>
                    <a:pt x="168366" y="322534"/>
                    <a:pt x="164420" y="323850"/>
                    <a:pt x="160474" y="323850"/>
                  </a:cubicBezTo>
                  <a:cubicBezTo>
                    <a:pt x="72345" y="323850"/>
                    <a:pt x="0" y="251445"/>
                    <a:pt x="0" y="161925"/>
                  </a:cubicBezTo>
                  <a:cubicBezTo>
                    <a:pt x="0" y="72405"/>
                    <a:pt x="72345" y="0"/>
                    <a:pt x="160474" y="0"/>
                  </a:cubicBezTo>
                  <a:close/>
                </a:path>
              </a:pathLst>
            </a:custGeom>
            <a:solidFill>
              <a:srgbClr val="62FF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86641385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23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" presetID="23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300" fill="hold"/>
                                        <p:tgtEl>
                                          <p:spTgt spid="5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7" dur="300" fill="hold"/>
                                        <p:tgtEl>
                                          <p:spTgt spid="1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28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300" fill="hold"/>
                                        <p:tgtEl>
                                          <p:spTgt spid="2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3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3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3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2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000"/>
                            </p:stCondLst>
                            <p:childTnLst>
                              <p:par>
                                <p:cTn id="49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4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1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" dur="50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3" presetClass="entr" presetSubtype="16" fill="hold" grpId="0" nodeType="withEffect">
                                  <p:stCondLst>
                                    <p:cond delay="10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7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3" presetClass="entr" presetSubtype="16" fill="hold" grpId="0" nodeType="withEffect">
                                  <p:stCondLst>
                                    <p:cond delay="2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4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8" presetClass="emph" presetSubtype="0" fill="hold" nodeType="withEffect">
                                  <p:stCondLst>
                                    <p:cond delay="100"/>
                                  </p:stCondLst>
                                  <p:childTnLst>
                                    <p:animRot by="-21600000">
                                      <p:cBhvr>
                                        <p:cTn id="78" dur="5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9" presetID="45" presetClass="entr" presetSubtype="0" fill="hold" grpId="0" nodeType="withEffect">
                                  <p:stCondLst>
                                    <p:cond delay="1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75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750" fill="hold"/>
                                        <p:tgtEl>
                                          <p:spTgt spid="2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4" presetID="53" presetClass="entr" presetSubtype="16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7" dur="500" fill="hold"/>
                                        <p:tgtEl>
                                          <p:spTgt spid="1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3" presetClass="entr" presetSubtype="16" fill="hold" grpId="0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1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53" presetClass="entr" presetSubtype="16" fill="hold" grpId="0" nodeType="withEffect">
                                  <p:stCondLst>
                                    <p:cond delay="70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8" presetClass="emph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Rot by="-21600000">
                                      <p:cBhvr>
                                        <p:cTn id="103" dur="5000" fill="hold"/>
                                        <p:tgtEl>
                                          <p:spTgt spid="19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4" presetID="45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75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7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25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9" presetID="53" presetClass="entr" presetSubtype="16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1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2" dur="500" fill="hold"/>
                                        <p:tgtEl>
                                          <p:spTgt spid="19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53" presetClass="entr" presetSubtype="16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6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7" dur="500" fill="hold"/>
                                        <p:tgtEl>
                                          <p:spTgt spid="1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53" presetClass="entr" presetSubtype="16" fill="hold" grpId="0" nodeType="withEffect">
                                  <p:stCondLst>
                                    <p:cond delay="110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2" dur="500" fill="hold"/>
                                        <p:tgtEl>
                                          <p:spTgt spid="19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nodeType="withEffect">
                                  <p:stCondLst>
                                    <p:cond delay="14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2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8" presetClass="emph" presetSubtype="0" fill="hold" nodeType="withEffect">
                                  <p:stCondLst>
                                    <p:cond delay="900"/>
                                  </p:stCondLst>
                                  <p:childTnLst>
                                    <p:animRot by="-21600000">
                                      <p:cBhvr>
                                        <p:cTn id="128" dur="5000" fill="hold"/>
                                        <p:tgtEl>
                                          <p:spTgt spid="25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29" presetID="45" presetClass="entr" presetSubtype="0" fill="hold" grpId="0" nodeType="withEffect">
                                  <p:stCondLst>
                                    <p:cond delay="90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750"/>
                                        <p:tgtEl>
                                          <p:spTgt spid="2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2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750" fill="hold"/>
                                        <p:tgtEl>
                                          <p:spTgt spid="2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3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50" presetClass="entr" presetSubtype="0" decel="100000" fill="hold" grpId="0" nodeType="withEffect">
                                  <p:stCondLst>
                                    <p:cond delay="170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6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8" dur="10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3" grpId="0"/>
      <p:bldP spid="45" grpId="0"/>
      <p:bldP spid="80" grpId="0" animBg="1"/>
      <p:bldP spid="81" grpId="0" animBg="1"/>
      <p:bldP spid="138" grpId="0" animBg="1"/>
      <p:bldP spid="139" grpId="0" animBg="1"/>
      <p:bldP spid="196" grpId="0" animBg="1"/>
      <p:bldP spid="197" grpId="0" animBg="1"/>
      <p:bldP spid="254" grpId="0"/>
      <p:bldP spid="255" grpId="0"/>
      <p:bldP spid="256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PRESENTATION_TITLE" val="PowerPoint 演示文稿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456</TotalTime>
  <Words>1332</Words>
  <Application>Microsoft Macintosh PowerPoint</Application>
  <PresentationFormat>宽屏</PresentationFormat>
  <Paragraphs>167</Paragraphs>
  <Slides>16</Slides>
  <Notes>16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23" baseType="lpstr">
      <vt:lpstr>Agency FB</vt:lpstr>
      <vt:lpstr>等线</vt:lpstr>
      <vt:lpstr>汉仪菱心体简</vt:lpstr>
      <vt:lpstr>锐字锐线俏皮简1.0</vt:lpstr>
      <vt:lpstr>微软雅黑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http://www.ypppt.com/</Company>
  <LinksUpToDate>false</LinksUpToDate>
  <SharedDoc>false</SharedDoc>
  <HyperlinksChanged>false</HyperlinksChanged>
  <AppVersion>15.0031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优品PPT</dc:creator>
  <cp:keywords>http:/www.ypppt.com</cp:keywords>
  <dc:description>http://www.ypppt.com/</dc:description>
  <cp:lastModifiedBy>li shang</cp:lastModifiedBy>
  <cp:revision>121</cp:revision>
  <dcterms:created xsi:type="dcterms:W3CDTF">2017-06-01T06:59:22Z</dcterms:created>
  <dcterms:modified xsi:type="dcterms:W3CDTF">2019-01-11T07:23:57Z</dcterms:modified>
</cp:coreProperties>
</file>