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C9BF-0A6E-4C30-B9FE-BCBEACBEFAC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A49F-16B9-498B-BE2A-3449D8F6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06" y="830424"/>
            <a:ext cx="4204783" cy="5441485"/>
          </a:xfrm>
          <a:prstGeom prst="rect">
            <a:avLst/>
          </a:prstGeom>
          <a:effectLst>
            <a:outerShdw blurRad="254000" dist="1270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26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06" y="830424"/>
            <a:ext cx="4204783" cy="5441485"/>
          </a:xfrm>
          <a:prstGeom prst="rect">
            <a:avLst/>
          </a:prstGeom>
          <a:effectLst>
            <a:outerShdw blurRad="254000" dist="1270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9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06" y="830425"/>
            <a:ext cx="4204782" cy="5441482"/>
          </a:xfrm>
          <a:prstGeom prst="rect">
            <a:avLst/>
          </a:prstGeom>
          <a:effectLst>
            <a:outerShdw blurRad="254000" dist="1270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56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06" y="830425"/>
            <a:ext cx="4204781" cy="5441482"/>
          </a:xfrm>
          <a:prstGeom prst="rect">
            <a:avLst/>
          </a:prstGeom>
          <a:effectLst>
            <a:outerShdw blurRad="254000" dist="1270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24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Zhaoliang Lun</dc:creator>
  <cp:lastModifiedBy>Zhaoliang Lun</cp:lastModifiedBy>
  <cp:revision>8</cp:revision>
  <dcterms:created xsi:type="dcterms:W3CDTF">2016-08-04T01:31:10Z</dcterms:created>
  <dcterms:modified xsi:type="dcterms:W3CDTF">2017-09-29T04:49:11Z</dcterms:modified>
</cp:coreProperties>
</file>