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0" r:id="rId3"/>
    <p:sldId id="258" r:id="rId4"/>
    <p:sldId id="307" r:id="rId5"/>
    <p:sldId id="306" r:id="rId6"/>
    <p:sldId id="305" r:id="rId7"/>
    <p:sldId id="308" r:id="rId8"/>
    <p:sldId id="272" r:id="rId9"/>
    <p:sldId id="313" r:id="rId10"/>
    <p:sldId id="314" r:id="rId11"/>
    <p:sldId id="315" r:id="rId12"/>
    <p:sldId id="316" r:id="rId13"/>
    <p:sldId id="276" r:id="rId14"/>
    <p:sldId id="311" r:id="rId15"/>
    <p:sldId id="312" r:id="rId16"/>
    <p:sldId id="284" r:id="rId17"/>
  </p:sldIdLst>
  <p:sldSz cx="9144000" cy="5143500" type="screen16x9"/>
  <p:notesSz cx="6858000" cy="9144000"/>
  <p:embeddedFontLst>
    <p:embeddedFont>
      <p:font typeface="Red Hat Text" panose="020B0604020202020204" charset="0"/>
      <p:regular r:id="rId19"/>
      <p:bold r:id="rId20"/>
      <p:italic r:id="rId21"/>
      <p:boldItalic r:id="rId22"/>
    </p:embeddedFont>
    <p:embeddedFont>
      <p:font typeface="Patrick Hand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762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537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138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2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450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27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60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41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acd10ee230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acd10ee230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53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99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7"/>
          <p:cNvGrpSpPr/>
          <p:nvPr/>
        </p:nvGrpSpPr>
        <p:grpSpPr>
          <a:xfrm>
            <a:off x="-401083" y="-361117"/>
            <a:ext cx="7856106" cy="6010790"/>
            <a:chOff x="-401083" y="-361117"/>
            <a:chExt cx="7856106" cy="6010790"/>
          </a:xfrm>
        </p:grpSpPr>
        <p:sp>
          <p:nvSpPr>
            <p:cNvPr id="118" name="Google Shape;118;p7"/>
            <p:cNvSpPr/>
            <p:nvPr/>
          </p:nvSpPr>
          <p:spPr>
            <a:xfrm>
              <a:off x="189125" y="4871275"/>
              <a:ext cx="191499" cy="159022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906400">
              <a:off x="4230451" y="-185100"/>
              <a:ext cx="1407969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351775" y="1571000"/>
              <a:ext cx="194026" cy="1611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93825" y="4485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873000" y="4323450"/>
              <a:ext cx="191450" cy="1589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277325" y="495225"/>
              <a:ext cx="177697" cy="1475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858600" y="1403800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1"/>
          </p:nvPr>
        </p:nvSpPr>
        <p:spPr>
          <a:xfrm>
            <a:off x="4858717" y="2263417"/>
            <a:ext cx="3565500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bg>
      <p:bgPr>
        <a:solidFill>
          <a:schemeClr val="dk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19"/>
          <p:cNvGrpSpPr/>
          <p:nvPr/>
        </p:nvGrpSpPr>
        <p:grpSpPr>
          <a:xfrm>
            <a:off x="0" y="121382"/>
            <a:ext cx="9396800" cy="4943352"/>
            <a:chOff x="0" y="121382"/>
            <a:chExt cx="9396800" cy="4943352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879128" y="121382"/>
              <a:ext cx="429939" cy="266212"/>
              <a:chOff x="3146150" y="4162950"/>
              <a:chExt cx="129375" cy="801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242500" y="4195700"/>
                <a:ext cx="98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787" extrusionOk="0">
                    <a:moveTo>
                      <a:pt x="242" y="1"/>
                    </a:moveTo>
                    <a:cubicBezTo>
                      <a:pt x="167" y="1"/>
                      <a:pt x="98" y="52"/>
                      <a:pt x="90" y="127"/>
                    </a:cubicBezTo>
                    <a:lnTo>
                      <a:pt x="9" y="617"/>
                    </a:lnTo>
                    <a:cubicBezTo>
                      <a:pt x="0" y="698"/>
                      <a:pt x="54" y="769"/>
                      <a:pt x="134" y="787"/>
                    </a:cubicBezTo>
                    <a:lnTo>
                      <a:pt x="161" y="787"/>
                    </a:lnTo>
                    <a:cubicBezTo>
                      <a:pt x="232" y="787"/>
                      <a:pt x="295" y="733"/>
                      <a:pt x="304" y="662"/>
                    </a:cubicBezTo>
                    <a:lnTo>
                      <a:pt x="375" y="171"/>
                    </a:lnTo>
                    <a:cubicBezTo>
                      <a:pt x="393" y="91"/>
                      <a:pt x="339" y="20"/>
                      <a:pt x="259" y="2"/>
                    </a:cubicBezTo>
                    <a:cubicBezTo>
                      <a:pt x="253" y="1"/>
                      <a:pt x="247" y="1"/>
                      <a:pt x="2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223775" y="4219825"/>
                <a:ext cx="76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929" extrusionOk="0">
                    <a:moveTo>
                      <a:pt x="152" y="0"/>
                    </a:moveTo>
                    <a:cubicBezTo>
                      <a:pt x="71" y="0"/>
                      <a:pt x="0" y="63"/>
                      <a:pt x="0" y="143"/>
                    </a:cubicBezTo>
                    <a:lnTo>
                      <a:pt x="0" y="777"/>
                    </a:lnTo>
                    <a:cubicBezTo>
                      <a:pt x="0" y="857"/>
                      <a:pt x="71" y="928"/>
                      <a:pt x="152" y="928"/>
                    </a:cubicBezTo>
                    <a:cubicBezTo>
                      <a:pt x="232" y="928"/>
                      <a:pt x="303" y="857"/>
                      <a:pt x="303" y="777"/>
                    </a:cubicBezTo>
                    <a:lnTo>
                      <a:pt x="303" y="143"/>
                    </a:lnTo>
                    <a:cubicBezTo>
                      <a:pt x="303" y="63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3200350" y="4181675"/>
                <a:ext cx="85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65" extrusionOk="0">
                    <a:moveTo>
                      <a:pt x="181" y="0"/>
                    </a:moveTo>
                    <a:cubicBezTo>
                      <a:pt x="107" y="0"/>
                      <a:pt x="45" y="60"/>
                      <a:pt x="45" y="135"/>
                    </a:cubicBezTo>
                    <a:lnTo>
                      <a:pt x="9" y="804"/>
                    </a:lnTo>
                    <a:cubicBezTo>
                      <a:pt x="0" y="893"/>
                      <a:pt x="63" y="964"/>
                      <a:pt x="143" y="964"/>
                    </a:cubicBezTo>
                    <a:lnTo>
                      <a:pt x="152" y="964"/>
                    </a:lnTo>
                    <a:cubicBezTo>
                      <a:pt x="232" y="964"/>
                      <a:pt x="295" y="902"/>
                      <a:pt x="304" y="822"/>
                    </a:cubicBezTo>
                    <a:lnTo>
                      <a:pt x="339" y="153"/>
                    </a:lnTo>
                    <a:cubicBezTo>
                      <a:pt x="339" y="72"/>
                      <a:pt x="277" y="1"/>
                      <a:pt x="197" y="1"/>
                    </a:cubicBezTo>
                    <a:cubicBezTo>
                      <a:pt x="191" y="0"/>
                      <a:pt x="186" y="0"/>
                      <a:pt x="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3175600" y="4216925"/>
                <a:ext cx="73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857" extrusionOk="0">
                    <a:moveTo>
                      <a:pt x="143" y="0"/>
                    </a:moveTo>
                    <a:cubicBezTo>
                      <a:pt x="63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63" y="857"/>
                      <a:pt x="143" y="857"/>
                    </a:cubicBezTo>
                    <a:cubicBezTo>
                      <a:pt x="232" y="857"/>
                      <a:pt x="294" y="785"/>
                      <a:pt x="294" y="705"/>
                    </a:cubicBezTo>
                    <a:lnTo>
                      <a:pt x="294" y="152"/>
                    </a:lnTo>
                    <a:cubicBezTo>
                      <a:pt x="294" y="72"/>
                      <a:pt x="232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3172700" y="4172325"/>
                <a:ext cx="760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57" extrusionOk="0">
                    <a:moveTo>
                      <a:pt x="152" y="0"/>
                    </a:moveTo>
                    <a:cubicBezTo>
                      <a:pt x="71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71" y="857"/>
                      <a:pt x="152" y="857"/>
                    </a:cubicBezTo>
                    <a:cubicBezTo>
                      <a:pt x="232" y="857"/>
                      <a:pt x="303" y="785"/>
                      <a:pt x="303" y="705"/>
                    </a:cubicBezTo>
                    <a:lnTo>
                      <a:pt x="303" y="152"/>
                    </a:lnTo>
                    <a:cubicBezTo>
                      <a:pt x="303" y="72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3224425" y="4168525"/>
                <a:ext cx="740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33" extrusionOk="0">
                    <a:moveTo>
                      <a:pt x="144" y="1"/>
                    </a:moveTo>
                    <a:cubicBezTo>
                      <a:pt x="63" y="1"/>
                      <a:pt x="1" y="72"/>
                      <a:pt x="1" y="152"/>
                    </a:cubicBezTo>
                    <a:lnTo>
                      <a:pt x="1" y="580"/>
                    </a:lnTo>
                    <a:cubicBezTo>
                      <a:pt x="1" y="661"/>
                      <a:pt x="63" y="732"/>
                      <a:pt x="144" y="732"/>
                    </a:cubicBezTo>
                    <a:cubicBezTo>
                      <a:pt x="224" y="732"/>
                      <a:pt x="295" y="661"/>
                      <a:pt x="295" y="580"/>
                    </a:cubicBezTo>
                    <a:lnTo>
                      <a:pt x="295" y="152"/>
                    </a:lnTo>
                    <a:cubicBezTo>
                      <a:pt x="295" y="72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3194100" y="4162950"/>
                <a:ext cx="73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750" extrusionOk="0">
                    <a:moveTo>
                      <a:pt x="152" y="1"/>
                    </a:moveTo>
                    <a:cubicBezTo>
                      <a:pt x="72" y="1"/>
                      <a:pt x="1" y="72"/>
                      <a:pt x="1" y="152"/>
                    </a:cubicBezTo>
                    <a:lnTo>
                      <a:pt x="1" y="598"/>
                    </a:lnTo>
                    <a:cubicBezTo>
                      <a:pt x="1" y="679"/>
                      <a:pt x="72" y="750"/>
                      <a:pt x="152" y="750"/>
                    </a:cubicBezTo>
                    <a:cubicBezTo>
                      <a:pt x="232" y="750"/>
                      <a:pt x="295" y="679"/>
                      <a:pt x="295" y="598"/>
                    </a:cubicBezTo>
                    <a:lnTo>
                      <a:pt x="295" y="152"/>
                    </a:lnTo>
                    <a:cubicBezTo>
                      <a:pt x="295" y="72"/>
                      <a:pt x="232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3146150" y="4205750"/>
                <a:ext cx="87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42" extrusionOk="0">
                    <a:moveTo>
                      <a:pt x="190" y="1"/>
                    </a:moveTo>
                    <a:cubicBezTo>
                      <a:pt x="117" y="1"/>
                      <a:pt x="53" y="60"/>
                      <a:pt x="45" y="135"/>
                    </a:cubicBezTo>
                    <a:lnTo>
                      <a:pt x="9" y="581"/>
                    </a:lnTo>
                    <a:cubicBezTo>
                      <a:pt x="1" y="670"/>
                      <a:pt x="63" y="742"/>
                      <a:pt x="143" y="742"/>
                    </a:cubicBezTo>
                    <a:lnTo>
                      <a:pt x="152" y="742"/>
                    </a:lnTo>
                    <a:cubicBezTo>
                      <a:pt x="232" y="742"/>
                      <a:pt x="295" y="688"/>
                      <a:pt x="304" y="608"/>
                    </a:cubicBezTo>
                    <a:lnTo>
                      <a:pt x="340" y="162"/>
                    </a:lnTo>
                    <a:cubicBezTo>
                      <a:pt x="348" y="82"/>
                      <a:pt x="286" y="10"/>
                      <a:pt x="206" y="1"/>
                    </a:cubicBezTo>
                    <a:cubicBezTo>
                      <a:pt x="201" y="1"/>
                      <a:pt x="195" y="1"/>
                      <a:pt x="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196550" y="4226700"/>
                <a:ext cx="94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636" extrusionOk="0">
                    <a:moveTo>
                      <a:pt x="224" y="1"/>
                    </a:moveTo>
                    <a:cubicBezTo>
                      <a:pt x="151" y="1"/>
                      <a:pt x="89" y="52"/>
                      <a:pt x="72" y="127"/>
                    </a:cubicBezTo>
                    <a:lnTo>
                      <a:pt x="19" y="457"/>
                    </a:lnTo>
                    <a:cubicBezTo>
                      <a:pt x="1" y="537"/>
                      <a:pt x="54" y="618"/>
                      <a:pt x="143" y="626"/>
                    </a:cubicBezTo>
                    <a:cubicBezTo>
                      <a:pt x="143" y="635"/>
                      <a:pt x="152" y="635"/>
                      <a:pt x="161" y="635"/>
                    </a:cubicBezTo>
                    <a:cubicBezTo>
                      <a:pt x="233" y="635"/>
                      <a:pt x="295" y="582"/>
                      <a:pt x="313" y="510"/>
                    </a:cubicBezTo>
                    <a:lnTo>
                      <a:pt x="366" y="171"/>
                    </a:lnTo>
                    <a:cubicBezTo>
                      <a:pt x="375" y="91"/>
                      <a:pt x="322" y="20"/>
                      <a:pt x="242" y="2"/>
                    </a:cubicBezTo>
                    <a:cubicBezTo>
                      <a:pt x="236" y="1"/>
                      <a:pt x="230" y="1"/>
                      <a:pt x="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3267475" y="4193725"/>
                <a:ext cx="80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751" extrusionOk="0">
                    <a:moveTo>
                      <a:pt x="179" y="1"/>
                    </a:moveTo>
                    <a:cubicBezTo>
                      <a:pt x="99" y="1"/>
                      <a:pt x="27" y="63"/>
                      <a:pt x="18" y="143"/>
                    </a:cubicBezTo>
                    <a:lnTo>
                      <a:pt x="1" y="589"/>
                    </a:lnTo>
                    <a:cubicBezTo>
                      <a:pt x="1" y="679"/>
                      <a:pt x="63" y="741"/>
                      <a:pt x="143" y="750"/>
                    </a:cubicBezTo>
                    <a:lnTo>
                      <a:pt x="152" y="750"/>
                    </a:lnTo>
                    <a:cubicBezTo>
                      <a:pt x="233" y="750"/>
                      <a:pt x="295" y="688"/>
                      <a:pt x="304" y="607"/>
                    </a:cubicBezTo>
                    <a:lnTo>
                      <a:pt x="322" y="161"/>
                    </a:lnTo>
                    <a:cubicBezTo>
                      <a:pt x="322" y="81"/>
                      <a:pt x="259" y="10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19"/>
            <p:cNvSpPr/>
            <p:nvPr/>
          </p:nvSpPr>
          <p:spPr>
            <a:xfrm>
              <a:off x="0" y="17904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50450" y="44576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 rot="-899995">
              <a:off x="5382701" y="4575350"/>
              <a:ext cx="958851" cy="371632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 rot="107">
              <a:off x="6048008" y="12329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 rot="1775227" flipH="1">
              <a:off x="8824362" y="2428702"/>
              <a:ext cx="487677" cy="4721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8663500" y="1060350"/>
              <a:ext cx="122347" cy="10159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790000" y="4826748"/>
              <a:ext cx="181627" cy="15082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19"/>
            <p:cNvGrpSpPr/>
            <p:nvPr/>
          </p:nvGrpSpPr>
          <p:grpSpPr>
            <a:xfrm>
              <a:off x="7959882" y="4725099"/>
              <a:ext cx="223762" cy="197323"/>
              <a:chOff x="3865850" y="4473400"/>
              <a:chExt cx="86800" cy="76550"/>
            </a:xfrm>
          </p:grpSpPr>
          <p:sp>
            <p:nvSpPr>
              <p:cNvPr id="292" name="Google Shape;292;p19"/>
              <p:cNvSpPr/>
              <p:nvPr/>
            </p:nvSpPr>
            <p:spPr>
              <a:xfrm>
                <a:off x="3865850" y="4473400"/>
                <a:ext cx="8680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3062" extrusionOk="0">
                    <a:moveTo>
                      <a:pt x="2398" y="1"/>
                    </a:moveTo>
                    <a:cubicBezTo>
                      <a:pt x="2373" y="1"/>
                      <a:pt x="2347" y="4"/>
                      <a:pt x="2320" y="10"/>
                    </a:cubicBezTo>
                    <a:cubicBezTo>
                      <a:pt x="2061" y="54"/>
                      <a:pt x="1901" y="304"/>
                      <a:pt x="1767" y="536"/>
                    </a:cubicBezTo>
                    <a:cubicBezTo>
                      <a:pt x="1731" y="366"/>
                      <a:pt x="1669" y="161"/>
                      <a:pt x="1508" y="108"/>
                    </a:cubicBezTo>
                    <a:cubicBezTo>
                      <a:pt x="1479" y="97"/>
                      <a:pt x="1450" y="92"/>
                      <a:pt x="1421" y="92"/>
                    </a:cubicBezTo>
                    <a:cubicBezTo>
                      <a:pt x="1281" y="92"/>
                      <a:pt x="1151" y="208"/>
                      <a:pt x="1107" y="349"/>
                    </a:cubicBezTo>
                    <a:cubicBezTo>
                      <a:pt x="1044" y="509"/>
                      <a:pt x="1071" y="687"/>
                      <a:pt x="1107" y="857"/>
                    </a:cubicBezTo>
                    <a:cubicBezTo>
                      <a:pt x="1048" y="756"/>
                      <a:pt x="926" y="687"/>
                      <a:pt x="807" y="687"/>
                    </a:cubicBezTo>
                    <a:cubicBezTo>
                      <a:pt x="800" y="687"/>
                      <a:pt x="793" y="687"/>
                      <a:pt x="786" y="687"/>
                    </a:cubicBezTo>
                    <a:cubicBezTo>
                      <a:pt x="661" y="696"/>
                      <a:pt x="545" y="786"/>
                      <a:pt x="491" y="902"/>
                    </a:cubicBezTo>
                    <a:cubicBezTo>
                      <a:pt x="438" y="1026"/>
                      <a:pt x="447" y="1169"/>
                      <a:pt x="518" y="1285"/>
                    </a:cubicBezTo>
                    <a:cubicBezTo>
                      <a:pt x="585" y="1385"/>
                      <a:pt x="697" y="1454"/>
                      <a:pt x="820" y="1470"/>
                    </a:cubicBezTo>
                    <a:lnTo>
                      <a:pt x="820" y="1470"/>
                    </a:lnTo>
                    <a:cubicBezTo>
                      <a:pt x="745" y="1462"/>
                      <a:pt x="669" y="1456"/>
                      <a:pt x="593" y="1456"/>
                    </a:cubicBezTo>
                    <a:cubicBezTo>
                      <a:pt x="497" y="1456"/>
                      <a:pt x="403" y="1466"/>
                      <a:pt x="313" y="1499"/>
                    </a:cubicBezTo>
                    <a:cubicBezTo>
                      <a:pt x="143" y="1562"/>
                      <a:pt x="1" y="1740"/>
                      <a:pt x="45" y="1919"/>
                    </a:cubicBezTo>
                    <a:cubicBezTo>
                      <a:pt x="85" y="2102"/>
                      <a:pt x="232" y="2167"/>
                      <a:pt x="392" y="2167"/>
                    </a:cubicBezTo>
                    <a:cubicBezTo>
                      <a:pt x="520" y="2167"/>
                      <a:pt x="655" y="2126"/>
                      <a:pt x="750" y="2070"/>
                    </a:cubicBezTo>
                    <a:lnTo>
                      <a:pt x="750" y="2070"/>
                    </a:lnTo>
                    <a:cubicBezTo>
                      <a:pt x="661" y="2168"/>
                      <a:pt x="572" y="2275"/>
                      <a:pt x="500" y="2391"/>
                    </a:cubicBezTo>
                    <a:cubicBezTo>
                      <a:pt x="456" y="2463"/>
                      <a:pt x="420" y="2552"/>
                      <a:pt x="456" y="2632"/>
                    </a:cubicBezTo>
                    <a:cubicBezTo>
                      <a:pt x="486" y="2716"/>
                      <a:pt x="582" y="2741"/>
                      <a:pt x="676" y="2741"/>
                    </a:cubicBezTo>
                    <a:cubicBezTo>
                      <a:pt x="692" y="2741"/>
                      <a:pt x="708" y="2741"/>
                      <a:pt x="723" y="2739"/>
                    </a:cubicBezTo>
                    <a:cubicBezTo>
                      <a:pt x="955" y="2713"/>
                      <a:pt x="1169" y="2561"/>
                      <a:pt x="1285" y="2356"/>
                    </a:cubicBezTo>
                    <a:lnTo>
                      <a:pt x="1285" y="2356"/>
                    </a:lnTo>
                    <a:cubicBezTo>
                      <a:pt x="1214" y="2490"/>
                      <a:pt x="1152" y="2632"/>
                      <a:pt x="1080" y="2775"/>
                    </a:cubicBezTo>
                    <a:cubicBezTo>
                      <a:pt x="1062" y="2820"/>
                      <a:pt x="1036" y="2873"/>
                      <a:pt x="1044" y="2927"/>
                    </a:cubicBezTo>
                    <a:cubicBezTo>
                      <a:pt x="1062" y="2998"/>
                      <a:pt x="1134" y="3052"/>
                      <a:pt x="1214" y="3060"/>
                    </a:cubicBezTo>
                    <a:cubicBezTo>
                      <a:pt x="1222" y="3061"/>
                      <a:pt x="1229" y="3062"/>
                      <a:pt x="1237" y="3062"/>
                    </a:cubicBezTo>
                    <a:cubicBezTo>
                      <a:pt x="1300" y="3062"/>
                      <a:pt x="1364" y="3030"/>
                      <a:pt x="1428" y="2998"/>
                    </a:cubicBezTo>
                    <a:cubicBezTo>
                      <a:pt x="1660" y="2873"/>
                      <a:pt x="1838" y="2659"/>
                      <a:pt x="1937" y="2418"/>
                    </a:cubicBezTo>
                    <a:cubicBezTo>
                      <a:pt x="1946" y="2552"/>
                      <a:pt x="1954" y="2686"/>
                      <a:pt x="2017" y="2811"/>
                    </a:cubicBezTo>
                    <a:cubicBezTo>
                      <a:pt x="2070" y="2927"/>
                      <a:pt x="2177" y="3034"/>
                      <a:pt x="2311" y="3043"/>
                    </a:cubicBezTo>
                    <a:cubicBezTo>
                      <a:pt x="2317" y="3043"/>
                      <a:pt x="2323" y="3043"/>
                      <a:pt x="2328" y="3043"/>
                    </a:cubicBezTo>
                    <a:cubicBezTo>
                      <a:pt x="2456" y="3043"/>
                      <a:pt x="2573" y="2949"/>
                      <a:pt x="2632" y="2837"/>
                    </a:cubicBezTo>
                    <a:cubicBezTo>
                      <a:pt x="2686" y="2721"/>
                      <a:pt x="2686" y="2579"/>
                      <a:pt x="2650" y="2445"/>
                    </a:cubicBezTo>
                    <a:cubicBezTo>
                      <a:pt x="2615" y="2320"/>
                      <a:pt x="2552" y="2204"/>
                      <a:pt x="2490" y="2079"/>
                    </a:cubicBezTo>
                    <a:lnTo>
                      <a:pt x="2490" y="2079"/>
                    </a:lnTo>
                    <a:cubicBezTo>
                      <a:pt x="2622" y="2219"/>
                      <a:pt x="2801" y="2318"/>
                      <a:pt x="2986" y="2318"/>
                    </a:cubicBezTo>
                    <a:cubicBezTo>
                      <a:pt x="3014" y="2318"/>
                      <a:pt x="3042" y="2316"/>
                      <a:pt x="3070" y="2311"/>
                    </a:cubicBezTo>
                    <a:cubicBezTo>
                      <a:pt x="3284" y="2275"/>
                      <a:pt x="3471" y="2070"/>
                      <a:pt x="3435" y="1856"/>
                    </a:cubicBezTo>
                    <a:cubicBezTo>
                      <a:pt x="3417" y="1722"/>
                      <a:pt x="3310" y="1606"/>
                      <a:pt x="3194" y="1535"/>
                    </a:cubicBezTo>
                    <a:cubicBezTo>
                      <a:pt x="3078" y="1464"/>
                      <a:pt x="2945" y="1437"/>
                      <a:pt x="2811" y="1401"/>
                    </a:cubicBezTo>
                    <a:cubicBezTo>
                      <a:pt x="3007" y="1383"/>
                      <a:pt x="3203" y="1303"/>
                      <a:pt x="3310" y="1142"/>
                    </a:cubicBezTo>
                    <a:cubicBezTo>
                      <a:pt x="3426" y="991"/>
                      <a:pt x="3426" y="750"/>
                      <a:pt x="3284" y="616"/>
                    </a:cubicBezTo>
                    <a:cubicBezTo>
                      <a:pt x="3210" y="549"/>
                      <a:pt x="3105" y="517"/>
                      <a:pt x="3001" y="517"/>
                    </a:cubicBezTo>
                    <a:cubicBezTo>
                      <a:pt x="2967" y="517"/>
                      <a:pt x="2933" y="520"/>
                      <a:pt x="2900" y="527"/>
                    </a:cubicBezTo>
                    <a:cubicBezTo>
                      <a:pt x="2766" y="554"/>
                      <a:pt x="2641" y="616"/>
                      <a:pt x="2525" y="687"/>
                    </a:cubicBezTo>
                    <a:cubicBezTo>
                      <a:pt x="2588" y="580"/>
                      <a:pt x="2650" y="473"/>
                      <a:pt x="2659" y="357"/>
                    </a:cubicBezTo>
                    <a:cubicBezTo>
                      <a:pt x="2677" y="233"/>
                      <a:pt x="2641" y="99"/>
                      <a:pt x="2534" y="36"/>
                    </a:cubicBezTo>
                    <a:cubicBezTo>
                      <a:pt x="2493" y="12"/>
                      <a:pt x="2447" y="1"/>
                      <a:pt x="2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3893725" y="4498700"/>
                <a:ext cx="34150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89" extrusionOk="0">
                    <a:moveTo>
                      <a:pt x="698" y="1"/>
                    </a:moveTo>
                    <a:cubicBezTo>
                      <a:pt x="656" y="1"/>
                      <a:pt x="613" y="5"/>
                      <a:pt x="572" y="14"/>
                    </a:cubicBezTo>
                    <a:cubicBezTo>
                      <a:pt x="10" y="157"/>
                      <a:pt x="1" y="907"/>
                      <a:pt x="492" y="1139"/>
                    </a:cubicBezTo>
                    <a:cubicBezTo>
                      <a:pt x="565" y="1172"/>
                      <a:pt x="644" y="1188"/>
                      <a:pt x="723" y="1188"/>
                    </a:cubicBezTo>
                    <a:cubicBezTo>
                      <a:pt x="896" y="1188"/>
                      <a:pt x="1068" y="1112"/>
                      <a:pt x="1178" y="978"/>
                    </a:cubicBezTo>
                    <a:cubicBezTo>
                      <a:pt x="1339" y="791"/>
                      <a:pt x="1366" y="487"/>
                      <a:pt x="1223" y="282"/>
                    </a:cubicBezTo>
                    <a:cubicBezTo>
                      <a:pt x="1112" y="105"/>
                      <a:pt x="903" y="1"/>
                      <a:pt x="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1" r:id="rId6"/>
    <p:sldLayoutId id="2147483665" r:id="rId7"/>
    <p:sldLayoutId id="2147483667" r:id="rId8"/>
    <p:sldLayoutId id="214748367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6" y="3582600"/>
            <a:ext cx="5220909" cy="478777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Day-2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Installing Operating System in RPi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65480" y="440704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Configuring </a:t>
            </a:r>
            <a:br>
              <a:rPr lang="en" dirty="0" smtClean="0"/>
            </a:br>
            <a:r>
              <a:rPr lang="en" dirty="0" smtClean="0"/>
              <a:t>WiFi…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560114" y="2176742"/>
            <a:ext cx="7231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Empty SSH File</a:t>
            </a:r>
            <a:endParaRPr lang="en-IN" dirty="0">
              <a:solidFill>
                <a:srgbClr val="6A5E6D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0114" y="1641257"/>
            <a:ext cx="7231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Create File in root as </a:t>
            </a:r>
            <a:r>
              <a:rPr lang="en-IN" sz="1800" b="1" dirty="0" err="1" smtClean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ssh</a:t>
            </a:r>
            <a:r>
              <a:rPr lang="en-IN" sz="1800" b="1" dirty="0" smtClean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  </a:t>
            </a:r>
            <a:r>
              <a:rPr lang="en-IN" sz="1800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(Note: Without txt extension)</a:t>
            </a:r>
            <a:endParaRPr lang="en-IN" sz="1800" b="1" dirty="0">
              <a:solidFill>
                <a:srgbClr val="6A5E6D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0114" y="2889943"/>
            <a:ext cx="7231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6A5E6D"/>
                </a:solidFill>
                <a:latin typeface="Patrick Hand"/>
                <a:sym typeface="Patrick Hand"/>
              </a:rPr>
              <a:t>Insert </a:t>
            </a:r>
            <a:r>
              <a:rPr lang="en-US" b="1" dirty="0">
                <a:solidFill>
                  <a:srgbClr val="6A5E6D"/>
                </a:solidFill>
                <a:latin typeface="Patrick Hand"/>
                <a:sym typeface="Patrick Hand"/>
              </a:rPr>
              <a:t>SD Card to </a:t>
            </a:r>
            <a:r>
              <a:rPr lang="en-US" b="1" dirty="0" smtClean="0">
                <a:solidFill>
                  <a:srgbClr val="6A5E6D"/>
                </a:solidFill>
                <a:latin typeface="Patrick Hand"/>
                <a:sym typeface="Patrick Hand"/>
              </a:rPr>
              <a:t>Pi and Power UP</a:t>
            </a:r>
          </a:p>
          <a:p>
            <a:endParaRPr lang="en-US" b="1" dirty="0">
              <a:solidFill>
                <a:srgbClr val="6A5E6D"/>
              </a:solidFill>
              <a:latin typeface="Patrick Hand"/>
              <a:sym typeface="Patrick Han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6A5E6D"/>
                </a:solidFill>
                <a:latin typeface="Patrick Hand"/>
                <a:sym typeface="Patrick Hand"/>
              </a:rPr>
              <a:t>Open </a:t>
            </a:r>
            <a:r>
              <a:rPr lang="en-US" b="1" dirty="0" err="1" smtClean="0">
                <a:solidFill>
                  <a:srgbClr val="6A5E6D"/>
                </a:solidFill>
                <a:latin typeface="Patrick Hand"/>
                <a:sym typeface="Patrick Hand"/>
              </a:rPr>
              <a:t>Fing</a:t>
            </a:r>
            <a:r>
              <a:rPr lang="en-US" b="1" dirty="0" smtClean="0">
                <a:solidFill>
                  <a:srgbClr val="6A5E6D"/>
                </a:solidFill>
                <a:latin typeface="Patrick Hand"/>
                <a:sym typeface="Patrick Hand"/>
              </a:rPr>
              <a:t> to find IP Address of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6A5E6D"/>
                </a:solidFill>
                <a:latin typeface="Patrick Hand"/>
                <a:sym typeface="Patrick Hand"/>
              </a:rPr>
              <a:t>Ssh</a:t>
            </a:r>
            <a:r>
              <a:rPr lang="en-US" b="1" dirty="0" smtClean="0">
                <a:solidFill>
                  <a:srgbClr val="6A5E6D"/>
                </a:solidFill>
                <a:latin typeface="Patrick Hand"/>
                <a:sym typeface="Patrick Hand"/>
              </a:rPr>
              <a:t> </a:t>
            </a:r>
            <a:r>
              <a:rPr lang="en-US" b="1" dirty="0" err="1" smtClean="0">
                <a:solidFill>
                  <a:srgbClr val="6A5E6D"/>
                </a:solidFill>
                <a:latin typeface="Patrick Hand"/>
                <a:sym typeface="Patrick Hand"/>
              </a:rPr>
              <a:t>ipaddress</a:t>
            </a:r>
            <a:r>
              <a:rPr lang="en-US" b="1" dirty="0" smtClean="0">
                <a:solidFill>
                  <a:srgbClr val="6A5E6D"/>
                </a:solidFill>
                <a:latin typeface="Patrick Hand"/>
                <a:sym typeface="Patrick Hand"/>
              </a:rPr>
              <a:t> in Putty or Terminal</a:t>
            </a:r>
            <a:endParaRPr lang="en-IN" dirty="0">
              <a:solidFill>
                <a:srgbClr val="6A5E6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57" y="2055685"/>
            <a:ext cx="3953482" cy="13369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66165" y="3628786"/>
            <a:ext cx="5670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6A5E6D"/>
                </a:solidFill>
                <a:latin typeface="Patrick Hand"/>
                <a:sym typeface="Patrick Hand"/>
              </a:rPr>
              <a:t>Putty : https://www.chiark.greenend.org.uk/~sgtatham/putty/latest.html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636314" y="4131482"/>
            <a:ext cx="7231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username : </a:t>
            </a:r>
            <a:r>
              <a:rPr lang="en-IN" b="1" dirty="0" smtClean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pi</a:t>
            </a:r>
            <a:endParaRPr lang="en-IN" b="1" dirty="0">
              <a:solidFill>
                <a:srgbClr val="6A5E6D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password : raspberry</a:t>
            </a:r>
            <a:endParaRPr lang="en-IN" dirty="0">
              <a:solidFill>
                <a:srgbClr val="6A5E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65480" y="440704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Installing </a:t>
            </a:r>
            <a:br>
              <a:rPr lang="en-US" dirty="0" smtClean="0"/>
            </a:br>
            <a:r>
              <a:rPr lang="en-US" dirty="0" smtClean="0"/>
              <a:t>XRDP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598214" y="2506030"/>
            <a:ext cx="72313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Open Remote desktop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6A5E6D"/>
                </a:solidFill>
                <a:latin typeface="Patrick Hand"/>
                <a:sym typeface="Patrick Hand"/>
              </a:rPr>
              <a:t>Enter </a:t>
            </a:r>
            <a:r>
              <a:rPr lang="en-US" b="1" dirty="0" err="1" smtClean="0">
                <a:solidFill>
                  <a:srgbClr val="6A5E6D"/>
                </a:solidFill>
                <a:latin typeface="Patrick Hand"/>
                <a:sym typeface="Patrick Hand"/>
              </a:rPr>
              <a:t>Ipaddress</a:t>
            </a:r>
            <a:endParaRPr lang="en-US" b="1" dirty="0" smtClean="0">
              <a:solidFill>
                <a:srgbClr val="6A5E6D"/>
              </a:solidFill>
              <a:latin typeface="Patrick Hand"/>
              <a:sym typeface="Patrick Han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6A5E6D"/>
                </a:solidFill>
                <a:latin typeface="Patrick Hand"/>
                <a:sym typeface="Patrick Hand"/>
              </a:rPr>
              <a:t>Enter Username &amp; Password</a:t>
            </a:r>
            <a:endParaRPr lang="en-IN" dirty="0">
              <a:solidFill>
                <a:srgbClr val="6A5E6D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0000" y="1638940"/>
            <a:ext cx="7231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sudo</a:t>
            </a:r>
            <a:r>
              <a:rPr lang="en-IN" sz="2800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 apt-get install </a:t>
            </a:r>
            <a:r>
              <a:rPr lang="en-IN" sz="2800" b="1" dirty="0" err="1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xrdp</a:t>
            </a:r>
            <a:endParaRPr lang="en-IN" sz="2800" b="1" dirty="0">
              <a:solidFill>
                <a:srgbClr val="6A5E6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165" y="2391735"/>
            <a:ext cx="4187920" cy="24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65480" y="440704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Installing </a:t>
            </a:r>
            <a:br>
              <a:rPr lang="en-US" dirty="0" smtClean="0"/>
            </a:br>
            <a:r>
              <a:rPr lang="en-US" dirty="0" smtClean="0"/>
              <a:t>Python3 Idle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598214" y="2506030"/>
            <a:ext cx="7231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 smtClean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OpenTerminal</a:t>
            </a:r>
            <a:endParaRPr lang="en-IN" b="1" dirty="0" smtClean="0">
              <a:solidFill>
                <a:srgbClr val="6A5E6D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6A5E6D"/>
                </a:solidFill>
                <a:latin typeface="Patrick Hand"/>
                <a:sym typeface="Patrick Hand"/>
              </a:rPr>
              <a:t>Enter above command</a:t>
            </a:r>
            <a:endParaRPr lang="en-IN" dirty="0">
              <a:solidFill>
                <a:srgbClr val="6A5E6D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0000" y="1638940"/>
            <a:ext cx="7231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sudo</a:t>
            </a:r>
            <a:r>
              <a:rPr lang="en-IN" sz="2800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 apt-get install </a:t>
            </a:r>
            <a:r>
              <a:rPr lang="en-IN" sz="2800" b="1" dirty="0" smtClean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idle3</a:t>
            </a:r>
            <a:endParaRPr lang="en-IN" sz="2800" b="1" dirty="0">
              <a:solidFill>
                <a:srgbClr val="6A5E6D"/>
              </a:solidFill>
            </a:endParaRPr>
          </a:p>
        </p:txBody>
      </p:sp>
      <p:pic>
        <p:nvPicPr>
          <p:cNvPr id="1026" name="Picture 2" descr="What is Python IDLE | Get Started With Python IDL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486" y="2164986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1"/>
          <p:cNvSpPr/>
          <p:nvPr/>
        </p:nvSpPr>
        <p:spPr>
          <a:xfrm>
            <a:off x="3301370" y="2921902"/>
            <a:ext cx="2617893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1"/>
          <p:cNvSpPr/>
          <p:nvPr/>
        </p:nvSpPr>
        <p:spPr>
          <a:xfrm>
            <a:off x="6346071" y="2879650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51"/>
          <p:cNvSpPr/>
          <p:nvPr/>
        </p:nvSpPr>
        <p:spPr>
          <a:xfrm>
            <a:off x="643375" y="2879650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51"/>
          <p:cNvSpPr txBox="1">
            <a:spLocks noGrp="1"/>
          </p:cNvSpPr>
          <p:nvPr>
            <p:ph type="title"/>
          </p:nvPr>
        </p:nvSpPr>
        <p:spPr>
          <a:xfrm>
            <a:off x="409922" y="1825950"/>
            <a:ext cx="2774717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Informative</a:t>
            </a:r>
            <a:endParaRPr dirty="0"/>
          </a:p>
        </p:txBody>
      </p:sp>
      <p:sp>
        <p:nvSpPr>
          <p:cNvPr id="1611" name="Google Shape;1611;p5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Question/Day</a:t>
            </a:r>
            <a:endParaRPr dirty="0"/>
          </a:p>
        </p:txBody>
      </p:sp>
      <p:sp>
        <p:nvSpPr>
          <p:cNvPr id="1612" name="Google Shape;1612;p51"/>
          <p:cNvSpPr txBox="1">
            <a:spLocks noGrp="1"/>
          </p:cNvSpPr>
          <p:nvPr>
            <p:ph type="title" idx="2"/>
          </p:nvPr>
        </p:nvSpPr>
        <p:spPr>
          <a:xfrm>
            <a:off x="3261264" y="1825950"/>
            <a:ext cx="285135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</a:t>
            </a:r>
            <a:endParaRPr dirty="0"/>
          </a:p>
        </p:txBody>
      </p:sp>
      <p:sp>
        <p:nvSpPr>
          <p:cNvPr id="1613" name="Google Shape;1613;p51"/>
          <p:cNvSpPr txBox="1">
            <a:spLocks noGrp="1"/>
          </p:cNvSpPr>
          <p:nvPr>
            <p:ph type="subTitle" idx="3"/>
          </p:nvPr>
        </p:nvSpPr>
        <p:spPr>
          <a:xfrm>
            <a:off x="3469831" y="2847431"/>
            <a:ext cx="229618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Discussion on Next Day</a:t>
            </a:r>
            <a:endParaRPr dirty="0"/>
          </a:p>
        </p:txBody>
      </p:sp>
      <p:sp>
        <p:nvSpPr>
          <p:cNvPr id="1614" name="Google Shape;1614;p51"/>
          <p:cNvSpPr txBox="1">
            <a:spLocks noGrp="1"/>
          </p:cNvSpPr>
          <p:nvPr>
            <p:ph type="title" idx="4"/>
          </p:nvPr>
        </p:nvSpPr>
        <p:spPr>
          <a:xfrm>
            <a:off x="6181241" y="1825950"/>
            <a:ext cx="272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Interesting</a:t>
            </a:r>
            <a:endParaRPr dirty="0"/>
          </a:p>
        </p:txBody>
      </p:sp>
      <p:sp>
        <p:nvSpPr>
          <p:cNvPr id="1615" name="Google Shape;1615;p5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 Science !</a:t>
            </a:r>
            <a:endParaRPr dirty="0"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Daily Science Discussion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" grpId="0" animBg="1"/>
      <p:bldP spid="1608" grpId="0" animBg="1"/>
      <p:bldP spid="1609" grpId="0" animBg="1"/>
      <p:bldP spid="1610" grpId="0"/>
      <p:bldP spid="1611" grpId="0" build="p"/>
      <p:bldP spid="1612" grpId="0"/>
      <p:bldP spid="1613" grpId="0" build="p"/>
      <p:bldP spid="1614" grpId="0"/>
      <p:bldP spid="16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1092675" y="4334507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300" y="4270207"/>
            <a:ext cx="2001300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Nikola Tesla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3167"/>
          <a:stretch/>
        </p:blipFill>
        <p:spPr>
          <a:xfrm>
            <a:off x="956883" y="1435956"/>
            <a:ext cx="2290350" cy="2521952"/>
          </a:xfrm>
          <a:prstGeom prst="rect">
            <a:avLst/>
          </a:prstGeom>
        </p:spPr>
      </p:pic>
      <p:sp>
        <p:nvSpPr>
          <p:cNvPr id="57" name="Google Shape;1518;p49"/>
          <p:cNvSpPr/>
          <p:nvPr/>
        </p:nvSpPr>
        <p:spPr>
          <a:xfrm rot="5189870">
            <a:off x="4236117" y="553312"/>
            <a:ext cx="3351901" cy="4516688"/>
          </a:xfrm>
          <a:custGeom>
            <a:avLst/>
            <a:gdLst/>
            <a:ahLst/>
            <a:cxnLst/>
            <a:rect l="l" t="t" r="r" b="b"/>
            <a:pathLst>
              <a:path w="15782" h="5103" extrusionOk="0">
                <a:moveTo>
                  <a:pt x="6185" y="0"/>
                </a:moveTo>
                <a:cubicBezTo>
                  <a:pt x="4917" y="0"/>
                  <a:pt x="3650" y="12"/>
                  <a:pt x="2382" y="35"/>
                </a:cubicBezTo>
                <a:cubicBezTo>
                  <a:pt x="2336" y="36"/>
                  <a:pt x="2289" y="36"/>
                  <a:pt x="2242" y="36"/>
                </a:cubicBezTo>
                <a:cubicBezTo>
                  <a:pt x="2056" y="36"/>
                  <a:pt x="1871" y="31"/>
                  <a:pt x="1691" y="31"/>
                </a:cubicBezTo>
                <a:cubicBezTo>
                  <a:pt x="940" y="31"/>
                  <a:pt x="295" y="123"/>
                  <a:pt x="179" y="1070"/>
                </a:cubicBezTo>
                <a:cubicBezTo>
                  <a:pt x="54" y="2025"/>
                  <a:pt x="36" y="3006"/>
                  <a:pt x="9" y="3978"/>
                </a:cubicBezTo>
                <a:cubicBezTo>
                  <a:pt x="0" y="4592"/>
                  <a:pt x="501" y="5103"/>
                  <a:pt x="1111" y="5103"/>
                </a:cubicBezTo>
                <a:cubicBezTo>
                  <a:pt x="1121" y="5103"/>
                  <a:pt x="1132" y="5103"/>
                  <a:pt x="1142" y="5102"/>
                </a:cubicBezTo>
                <a:cubicBezTo>
                  <a:pt x="5647" y="4969"/>
                  <a:pt x="10144" y="4826"/>
                  <a:pt x="14640" y="4692"/>
                </a:cubicBezTo>
                <a:cubicBezTo>
                  <a:pt x="15229" y="4674"/>
                  <a:pt x="15692" y="4210"/>
                  <a:pt x="15710" y="3621"/>
                </a:cubicBezTo>
                <a:lnTo>
                  <a:pt x="15764" y="1088"/>
                </a:lnTo>
                <a:cubicBezTo>
                  <a:pt x="15782" y="597"/>
                  <a:pt x="15398" y="196"/>
                  <a:pt x="14916" y="178"/>
                </a:cubicBezTo>
                <a:cubicBezTo>
                  <a:pt x="13605" y="133"/>
                  <a:pt x="11268" y="62"/>
                  <a:pt x="10982" y="53"/>
                </a:cubicBezTo>
                <a:cubicBezTo>
                  <a:pt x="9381" y="18"/>
                  <a:pt x="7782" y="0"/>
                  <a:pt x="61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915596" y="1489043"/>
            <a:ext cx="40568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Photographic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Alternating-current </a:t>
            </a:r>
            <a:r>
              <a:rPr lang="en-IN" sz="2000" b="1" dirty="0">
                <a:solidFill>
                  <a:srgbClr val="59BDAB"/>
                </a:solidFill>
                <a:latin typeface="Patrick Hand"/>
                <a:sym typeface="Patrick Hand"/>
              </a:rPr>
              <a:t>(AC</a:t>
            </a:r>
            <a:r>
              <a:rPr lang="en-IN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59BDAB"/>
                </a:solidFill>
                <a:latin typeface="Patrick Hand"/>
                <a:sym typeface="Patrick Hand"/>
              </a:rPr>
              <a:t>Hydroelectric Power </a:t>
            </a:r>
            <a:r>
              <a:rPr lang="en-IN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Plant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59BDAB"/>
                </a:solidFill>
                <a:latin typeface="Patrick Hand"/>
                <a:sym typeface="Patrick Hand"/>
              </a:rPr>
              <a:t>Tesla </a:t>
            </a:r>
            <a:r>
              <a:rPr lang="en-IN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Coil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He wanted to illuminate the entire earth</a:t>
            </a:r>
            <a:endParaRPr lang="en-US" sz="7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 Wireless transmission of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Who invented Radio???????????</a:t>
            </a:r>
            <a:endParaRPr lang="en" sz="2000" b="1" dirty="0" smtClean="0">
              <a:solidFill>
                <a:srgbClr val="59BDAB"/>
              </a:solidFill>
              <a:latin typeface="Patrick Hand"/>
              <a:sym typeface="Patrick Hand"/>
            </a:endParaRPr>
          </a:p>
        </p:txBody>
      </p:sp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329812" y="4444927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Q2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6437" y="4380627"/>
            <a:ext cx="2001300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Theory </a:t>
            </a:r>
            <a:r>
              <a:rPr lang="en-US" dirty="0">
                <a:latin typeface="Patrick Hand" panose="020B0604020202020204" charset="0"/>
              </a:rPr>
              <a:t>of </a:t>
            </a:r>
            <a:r>
              <a:rPr lang="en-US" dirty="0" smtClean="0">
                <a:latin typeface="Patrick Hand" panose="020B0604020202020204" charset="0"/>
              </a:rPr>
              <a:t>Relativity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698" y="1842779"/>
            <a:ext cx="2255642" cy="22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3454100" y="3472408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“BE ALONE, THAT IS THE SECRET OF INVENTION; BE ALONE, THAT IS WHEN IDEAS ARE BORN.”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25415" y="276784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64087" y="2746132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Startup with RPi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Starting with </a:t>
            </a:r>
            <a:r>
              <a:rPr lang="en-US" dirty="0" err="1" smtClean="0"/>
              <a:t>Raspbian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</a:t>
            </a:r>
            <a:r>
              <a:rPr lang="en-IN" dirty="0" smtClean="0"/>
              <a:t>p</a:t>
            </a:r>
            <a:r>
              <a:rPr lang="en" dirty="0" smtClean="0"/>
              <a:t>i Operating System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List of Operating System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Discussion &amp; Q&amp;A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Install OS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Procedure to install OS in RPi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THIS COURSE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  <a:endParaRPr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20000" y="710830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Raspberry Pi OS</a:t>
            </a:r>
            <a:br>
              <a:rPr lang="en" dirty="0" smtClean="0"/>
            </a:br>
            <a:r>
              <a:rPr lang="en" dirty="0" smtClean="0"/>
              <a:t>Version</a:t>
            </a:r>
            <a:br>
              <a:rPr lang="en" dirty="0" smtClean="0"/>
            </a:b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78" y="3553965"/>
            <a:ext cx="7931104" cy="1281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896271"/>
            <a:ext cx="7996882" cy="1311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617" y="340027"/>
            <a:ext cx="4572265" cy="10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8" y="661761"/>
            <a:ext cx="2597962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-704000" y="487343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err="1" smtClean="0"/>
              <a:t>Raspbian</a:t>
            </a:r>
            <a:r>
              <a:rPr lang="en-IN" dirty="0" smtClean="0"/>
              <a:t> OS</a:t>
            </a:r>
            <a:endParaRPr lang="en-IN" dirty="0"/>
          </a:p>
        </p:txBody>
      </p:sp>
      <p:sp>
        <p:nvSpPr>
          <p:cNvPr id="951" name="Google Shape;951;p37"/>
          <p:cNvSpPr txBox="1">
            <a:spLocks noGrp="1"/>
          </p:cNvSpPr>
          <p:nvPr>
            <p:ph type="subTitle" idx="1"/>
          </p:nvPr>
        </p:nvSpPr>
        <p:spPr>
          <a:xfrm>
            <a:off x="460139" y="2209553"/>
            <a:ext cx="5733056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Raspbian</a:t>
            </a:r>
            <a:r>
              <a:rPr lang="en-US" dirty="0"/>
              <a:t> is a free operating system based on </a:t>
            </a:r>
            <a:r>
              <a:rPr lang="en-US" dirty="0" err="1"/>
              <a:t>Debian</a:t>
            </a:r>
            <a:r>
              <a:rPr lang="en-US" dirty="0"/>
              <a:t> optimized for the Raspberry Pi hardware. </a:t>
            </a:r>
            <a:endParaRPr lang="en-US" dirty="0" smtClean="0"/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operating system is the set of basic programs and utilities that make your Raspberry Pi run. </a:t>
            </a:r>
            <a:endParaRPr lang="en-US" dirty="0" smtClean="0"/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err="1"/>
              <a:t>Raspbian</a:t>
            </a:r>
            <a:r>
              <a:rPr lang="en-US" dirty="0"/>
              <a:t> provides more than a pure OS: it comes with over 35,000 packages, pre-compiled software bundled in a nice format for easy installation on your Raspberry Pi</a:t>
            </a:r>
            <a:r>
              <a:rPr lang="en-US" dirty="0" smtClean="0"/>
              <a:t>.</a:t>
            </a:r>
            <a:endParaRPr lang="en-US" dirty="0"/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/>
              <a:t>The initial build of over 35,000 </a:t>
            </a:r>
            <a:r>
              <a:rPr lang="en-US" dirty="0" err="1"/>
              <a:t>Raspbian</a:t>
            </a:r>
            <a:r>
              <a:rPr lang="en-US" dirty="0"/>
              <a:t> packages, optimized for best performance on the Raspberry Pi, was completed in June of 2012. </a:t>
            </a:r>
            <a:endParaRPr lang="en-US" dirty="0" smtClean="0"/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err="1"/>
              <a:t>Raspbian</a:t>
            </a:r>
            <a:r>
              <a:rPr lang="en-US" dirty="0"/>
              <a:t> is still under active development with an emphasis on improving the stability and performance of as many </a:t>
            </a:r>
            <a:r>
              <a:rPr lang="en-US" dirty="0" err="1"/>
              <a:t>Debian</a:t>
            </a:r>
            <a:r>
              <a:rPr lang="en-US" dirty="0"/>
              <a:t> packages as possible.</a:t>
            </a:r>
            <a:endParaRPr lang="en-IN" dirty="0"/>
          </a:p>
        </p:txBody>
      </p:sp>
      <p:grpSp>
        <p:nvGrpSpPr>
          <p:cNvPr id="1033" name="Google Shape;1033;p37"/>
          <p:cNvGrpSpPr/>
          <p:nvPr/>
        </p:nvGrpSpPr>
        <p:grpSpPr>
          <a:xfrm>
            <a:off x="5670291" y="921864"/>
            <a:ext cx="550533" cy="601562"/>
            <a:chOff x="2696750" y="3623150"/>
            <a:chExt cx="118675" cy="129675"/>
          </a:xfrm>
        </p:grpSpPr>
        <p:sp>
          <p:nvSpPr>
            <p:cNvPr id="1034" name="Google Shape;1034;p37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62;p38"/>
          <p:cNvGrpSpPr/>
          <p:nvPr/>
        </p:nvGrpSpPr>
        <p:grpSpPr>
          <a:xfrm rot="1800008">
            <a:off x="7187474" y="1217574"/>
            <a:ext cx="1237134" cy="1353092"/>
            <a:chOff x="689975" y="2049875"/>
            <a:chExt cx="332100" cy="363250"/>
          </a:xfrm>
        </p:grpSpPr>
        <p:sp>
          <p:nvSpPr>
            <p:cNvPr id="27" name="Google Shape;1063;p38"/>
            <p:cNvSpPr/>
            <p:nvPr/>
          </p:nvSpPr>
          <p:spPr>
            <a:xfrm>
              <a:off x="742375" y="2108975"/>
              <a:ext cx="252950" cy="270050"/>
            </a:xfrm>
            <a:custGeom>
              <a:avLst/>
              <a:gdLst/>
              <a:ahLst/>
              <a:cxnLst/>
              <a:rect l="l" t="t" r="r" b="b"/>
              <a:pathLst>
                <a:path w="10118" h="10802" extrusionOk="0">
                  <a:moveTo>
                    <a:pt x="5790" y="1"/>
                  </a:moveTo>
                  <a:cubicBezTo>
                    <a:pt x="4794" y="1"/>
                    <a:pt x="3717" y="447"/>
                    <a:pt x="2891" y="1103"/>
                  </a:cubicBezTo>
                  <a:cubicBezTo>
                    <a:pt x="1330" y="2343"/>
                    <a:pt x="0" y="4145"/>
                    <a:pt x="866" y="6055"/>
                  </a:cubicBezTo>
                  <a:cubicBezTo>
                    <a:pt x="1972" y="8508"/>
                    <a:pt x="5148" y="8597"/>
                    <a:pt x="6620" y="10693"/>
                  </a:cubicBezTo>
                  <a:cubicBezTo>
                    <a:pt x="6672" y="10770"/>
                    <a:pt x="6745" y="10801"/>
                    <a:pt x="6820" y="10801"/>
                  </a:cubicBezTo>
                  <a:cubicBezTo>
                    <a:pt x="7025" y="10801"/>
                    <a:pt x="7243" y="10564"/>
                    <a:pt x="7093" y="10354"/>
                  </a:cubicBezTo>
                  <a:lnTo>
                    <a:pt x="9492" y="8659"/>
                  </a:lnTo>
                  <a:cubicBezTo>
                    <a:pt x="9547" y="8736"/>
                    <a:pt x="9621" y="8767"/>
                    <a:pt x="9697" y="8767"/>
                  </a:cubicBezTo>
                  <a:cubicBezTo>
                    <a:pt x="9903" y="8767"/>
                    <a:pt x="10118" y="8530"/>
                    <a:pt x="9974" y="8320"/>
                  </a:cubicBezTo>
                  <a:cubicBezTo>
                    <a:pt x="9091" y="7027"/>
                    <a:pt x="8734" y="5644"/>
                    <a:pt x="8627" y="4029"/>
                  </a:cubicBezTo>
                  <a:cubicBezTo>
                    <a:pt x="8556" y="3004"/>
                    <a:pt x="8502" y="1906"/>
                    <a:pt x="7922" y="1077"/>
                  </a:cubicBezTo>
                  <a:cubicBezTo>
                    <a:pt x="7398" y="313"/>
                    <a:pt x="6623" y="1"/>
                    <a:pt x="5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4;p38"/>
            <p:cNvSpPr/>
            <p:nvPr/>
          </p:nvSpPr>
          <p:spPr>
            <a:xfrm>
              <a:off x="689975" y="2247750"/>
              <a:ext cx="40600" cy="20750"/>
            </a:xfrm>
            <a:custGeom>
              <a:avLst/>
              <a:gdLst/>
              <a:ahLst/>
              <a:cxnLst/>
              <a:rect l="l" t="t" r="r" b="b"/>
              <a:pathLst>
                <a:path w="1624" h="830" extrusionOk="0">
                  <a:moveTo>
                    <a:pt x="1091" y="1"/>
                  </a:moveTo>
                  <a:cubicBezTo>
                    <a:pt x="1070" y="1"/>
                    <a:pt x="1048" y="2"/>
                    <a:pt x="1026" y="4"/>
                  </a:cubicBezTo>
                  <a:cubicBezTo>
                    <a:pt x="892" y="22"/>
                    <a:pt x="749" y="49"/>
                    <a:pt x="625" y="84"/>
                  </a:cubicBezTo>
                  <a:cubicBezTo>
                    <a:pt x="384" y="147"/>
                    <a:pt x="0" y="396"/>
                    <a:pt x="205" y="682"/>
                  </a:cubicBezTo>
                  <a:cubicBezTo>
                    <a:pt x="300" y="809"/>
                    <a:pt x="515" y="816"/>
                    <a:pt x="681" y="816"/>
                  </a:cubicBezTo>
                  <a:cubicBezTo>
                    <a:pt x="702" y="816"/>
                    <a:pt x="722" y="816"/>
                    <a:pt x="740" y="816"/>
                  </a:cubicBezTo>
                  <a:cubicBezTo>
                    <a:pt x="821" y="816"/>
                    <a:pt x="901" y="825"/>
                    <a:pt x="981" y="825"/>
                  </a:cubicBezTo>
                  <a:cubicBezTo>
                    <a:pt x="1007" y="828"/>
                    <a:pt x="1032" y="830"/>
                    <a:pt x="1056" y="830"/>
                  </a:cubicBezTo>
                  <a:cubicBezTo>
                    <a:pt x="1157" y="830"/>
                    <a:pt x="1246" y="799"/>
                    <a:pt x="1347" y="727"/>
                  </a:cubicBezTo>
                  <a:cubicBezTo>
                    <a:pt x="1526" y="602"/>
                    <a:pt x="1624" y="325"/>
                    <a:pt x="1454" y="156"/>
                  </a:cubicBezTo>
                  <a:cubicBezTo>
                    <a:pt x="1337" y="54"/>
                    <a:pt x="1234" y="1"/>
                    <a:pt x="1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5;p38"/>
            <p:cNvSpPr/>
            <p:nvPr/>
          </p:nvSpPr>
          <p:spPr>
            <a:xfrm>
              <a:off x="822000" y="2054325"/>
              <a:ext cx="22775" cy="42200"/>
            </a:xfrm>
            <a:custGeom>
              <a:avLst/>
              <a:gdLst/>
              <a:ahLst/>
              <a:cxnLst/>
              <a:rect l="l" t="t" r="r" b="b"/>
              <a:pathLst>
                <a:path w="911" h="1688" extrusionOk="0">
                  <a:moveTo>
                    <a:pt x="417" y="1"/>
                  </a:moveTo>
                  <a:cubicBezTo>
                    <a:pt x="278" y="1"/>
                    <a:pt x="140" y="83"/>
                    <a:pt x="81" y="256"/>
                  </a:cubicBezTo>
                  <a:cubicBezTo>
                    <a:pt x="0" y="506"/>
                    <a:pt x="18" y="729"/>
                    <a:pt x="63" y="970"/>
                  </a:cubicBezTo>
                  <a:cubicBezTo>
                    <a:pt x="81" y="1068"/>
                    <a:pt x="98" y="1166"/>
                    <a:pt x="116" y="1255"/>
                  </a:cubicBezTo>
                  <a:cubicBezTo>
                    <a:pt x="152" y="1398"/>
                    <a:pt x="205" y="1487"/>
                    <a:pt x="295" y="1594"/>
                  </a:cubicBezTo>
                  <a:cubicBezTo>
                    <a:pt x="349" y="1660"/>
                    <a:pt x="415" y="1688"/>
                    <a:pt x="484" y="1688"/>
                  </a:cubicBezTo>
                  <a:cubicBezTo>
                    <a:pt x="620" y="1688"/>
                    <a:pt x="762" y="1579"/>
                    <a:pt x="821" y="1443"/>
                  </a:cubicBezTo>
                  <a:cubicBezTo>
                    <a:pt x="910" y="1220"/>
                    <a:pt x="883" y="1032"/>
                    <a:pt x="866" y="809"/>
                  </a:cubicBezTo>
                  <a:cubicBezTo>
                    <a:pt x="857" y="568"/>
                    <a:pt x="839" y="354"/>
                    <a:pt x="714" y="158"/>
                  </a:cubicBezTo>
                  <a:cubicBezTo>
                    <a:pt x="642" y="55"/>
                    <a:pt x="53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6;p38"/>
            <p:cNvSpPr/>
            <p:nvPr/>
          </p:nvSpPr>
          <p:spPr>
            <a:xfrm>
              <a:off x="910975" y="2049875"/>
              <a:ext cx="27825" cy="40800"/>
            </a:xfrm>
            <a:custGeom>
              <a:avLst/>
              <a:gdLst/>
              <a:ahLst/>
              <a:cxnLst/>
              <a:rect l="l" t="t" r="r" b="b"/>
              <a:pathLst>
                <a:path w="1113" h="1632" extrusionOk="0">
                  <a:moveTo>
                    <a:pt x="793" y="0"/>
                  </a:moveTo>
                  <a:cubicBezTo>
                    <a:pt x="708" y="0"/>
                    <a:pt x="616" y="33"/>
                    <a:pt x="536" y="104"/>
                  </a:cubicBezTo>
                  <a:cubicBezTo>
                    <a:pt x="340" y="274"/>
                    <a:pt x="251" y="497"/>
                    <a:pt x="161" y="738"/>
                  </a:cubicBezTo>
                  <a:cubicBezTo>
                    <a:pt x="72" y="970"/>
                    <a:pt x="1" y="1148"/>
                    <a:pt x="28" y="1398"/>
                  </a:cubicBezTo>
                  <a:cubicBezTo>
                    <a:pt x="34" y="1533"/>
                    <a:pt x="176" y="1631"/>
                    <a:pt x="315" y="1631"/>
                  </a:cubicBezTo>
                  <a:cubicBezTo>
                    <a:pt x="368" y="1631"/>
                    <a:pt x="420" y="1617"/>
                    <a:pt x="465" y="1585"/>
                  </a:cubicBezTo>
                  <a:cubicBezTo>
                    <a:pt x="679" y="1424"/>
                    <a:pt x="768" y="1255"/>
                    <a:pt x="893" y="1032"/>
                  </a:cubicBezTo>
                  <a:cubicBezTo>
                    <a:pt x="1009" y="809"/>
                    <a:pt x="1107" y="595"/>
                    <a:pt x="1107" y="345"/>
                  </a:cubicBezTo>
                  <a:cubicBezTo>
                    <a:pt x="1113" y="131"/>
                    <a:pt x="964" y="0"/>
                    <a:pt x="7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7;p38"/>
            <p:cNvSpPr/>
            <p:nvPr/>
          </p:nvSpPr>
          <p:spPr>
            <a:xfrm>
              <a:off x="980200" y="2100925"/>
              <a:ext cx="41275" cy="31875"/>
            </a:xfrm>
            <a:custGeom>
              <a:avLst/>
              <a:gdLst/>
              <a:ahLst/>
              <a:cxnLst/>
              <a:rect l="l" t="t" r="r" b="b"/>
              <a:pathLst>
                <a:path w="1651" h="1275" extrusionOk="0">
                  <a:moveTo>
                    <a:pt x="1204" y="0"/>
                  </a:moveTo>
                  <a:cubicBezTo>
                    <a:pt x="1180" y="0"/>
                    <a:pt x="1155" y="2"/>
                    <a:pt x="1130" y="7"/>
                  </a:cubicBezTo>
                  <a:cubicBezTo>
                    <a:pt x="907" y="43"/>
                    <a:pt x="729" y="185"/>
                    <a:pt x="550" y="328"/>
                  </a:cubicBezTo>
                  <a:cubicBezTo>
                    <a:pt x="372" y="462"/>
                    <a:pt x="194" y="587"/>
                    <a:pt x="95" y="792"/>
                  </a:cubicBezTo>
                  <a:cubicBezTo>
                    <a:pt x="0" y="991"/>
                    <a:pt x="81" y="1275"/>
                    <a:pt x="323" y="1275"/>
                  </a:cubicBezTo>
                  <a:cubicBezTo>
                    <a:pt x="330" y="1275"/>
                    <a:pt x="338" y="1274"/>
                    <a:pt x="345" y="1274"/>
                  </a:cubicBezTo>
                  <a:cubicBezTo>
                    <a:pt x="738" y="1238"/>
                    <a:pt x="1282" y="872"/>
                    <a:pt x="1496" y="515"/>
                  </a:cubicBezTo>
                  <a:cubicBezTo>
                    <a:pt x="1651" y="247"/>
                    <a:pt x="1456" y="0"/>
                    <a:pt x="1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;p38"/>
            <p:cNvSpPr/>
            <p:nvPr/>
          </p:nvSpPr>
          <p:spPr>
            <a:xfrm>
              <a:off x="726100" y="2130500"/>
              <a:ext cx="43725" cy="27025"/>
            </a:xfrm>
            <a:custGeom>
              <a:avLst/>
              <a:gdLst/>
              <a:ahLst/>
              <a:cxnLst/>
              <a:rect l="l" t="t" r="r" b="b"/>
              <a:pathLst>
                <a:path w="1749" h="1081" extrusionOk="0">
                  <a:moveTo>
                    <a:pt x="497" y="1"/>
                  </a:moveTo>
                  <a:cubicBezTo>
                    <a:pt x="486" y="1"/>
                    <a:pt x="475" y="1"/>
                    <a:pt x="464" y="2"/>
                  </a:cubicBezTo>
                  <a:cubicBezTo>
                    <a:pt x="152" y="28"/>
                    <a:pt x="0" y="394"/>
                    <a:pt x="188" y="617"/>
                  </a:cubicBezTo>
                  <a:cubicBezTo>
                    <a:pt x="321" y="795"/>
                    <a:pt x="518" y="876"/>
                    <a:pt x="723" y="947"/>
                  </a:cubicBezTo>
                  <a:cubicBezTo>
                    <a:pt x="888" y="1007"/>
                    <a:pt x="1035" y="1080"/>
                    <a:pt x="1210" y="1080"/>
                  </a:cubicBezTo>
                  <a:cubicBezTo>
                    <a:pt x="1243" y="1080"/>
                    <a:pt x="1277" y="1078"/>
                    <a:pt x="1312" y="1072"/>
                  </a:cubicBezTo>
                  <a:cubicBezTo>
                    <a:pt x="1517" y="1045"/>
                    <a:pt x="1749" y="804"/>
                    <a:pt x="1606" y="590"/>
                  </a:cubicBezTo>
                  <a:cubicBezTo>
                    <a:pt x="1481" y="385"/>
                    <a:pt x="1312" y="296"/>
                    <a:pt x="1106" y="189"/>
                  </a:cubicBezTo>
                  <a:cubicBezTo>
                    <a:pt x="911" y="87"/>
                    <a:pt x="723" y="1"/>
                    <a:pt x="4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9;p38"/>
            <p:cNvSpPr/>
            <p:nvPr/>
          </p:nvSpPr>
          <p:spPr>
            <a:xfrm>
              <a:off x="813975" y="2182925"/>
              <a:ext cx="139175" cy="158600"/>
            </a:xfrm>
            <a:custGeom>
              <a:avLst/>
              <a:gdLst/>
              <a:ahLst/>
              <a:cxnLst/>
              <a:rect l="l" t="t" r="r" b="b"/>
              <a:pathLst>
                <a:path w="5567" h="6344" extrusionOk="0">
                  <a:moveTo>
                    <a:pt x="2908" y="1"/>
                  </a:moveTo>
                  <a:cubicBezTo>
                    <a:pt x="2793" y="1"/>
                    <a:pt x="2661" y="21"/>
                    <a:pt x="2543" y="90"/>
                  </a:cubicBezTo>
                  <a:cubicBezTo>
                    <a:pt x="2462" y="135"/>
                    <a:pt x="2391" y="188"/>
                    <a:pt x="2320" y="278"/>
                  </a:cubicBezTo>
                  <a:cubicBezTo>
                    <a:pt x="1981" y="670"/>
                    <a:pt x="1874" y="1241"/>
                    <a:pt x="2034" y="1732"/>
                  </a:cubicBezTo>
                  <a:cubicBezTo>
                    <a:pt x="1959" y="1739"/>
                    <a:pt x="1885" y="1742"/>
                    <a:pt x="1811" y="1742"/>
                  </a:cubicBezTo>
                  <a:cubicBezTo>
                    <a:pt x="1709" y="1742"/>
                    <a:pt x="1607" y="1737"/>
                    <a:pt x="1499" y="1732"/>
                  </a:cubicBezTo>
                  <a:cubicBezTo>
                    <a:pt x="1379" y="1725"/>
                    <a:pt x="1259" y="1719"/>
                    <a:pt x="1139" y="1719"/>
                  </a:cubicBezTo>
                  <a:cubicBezTo>
                    <a:pt x="1090" y="1719"/>
                    <a:pt x="1040" y="1720"/>
                    <a:pt x="990" y="1723"/>
                  </a:cubicBezTo>
                  <a:cubicBezTo>
                    <a:pt x="589" y="1758"/>
                    <a:pt x="143" y="1972"/>
                    <a:pt x="54" y="2383"/>
                  </a:cubicBezTo>
                  <a:cubicBezTo>
                    <a:pt x="0" y="2624"/>
                    <a:pt x="80" y="2891"/>
                    <a:pt x="277" y="3105"/>
                  </a:cubicBezTo>
                  <a:cubicBezTo>
                    <a:pt x="455" y="3293"/>
                    <a:pt x="696" y="3418"/>
                    <a:pt x="901" y="3516"/>
                  </a:cubicBezTo>
                  <a:cubicBezTo>
                    <a:pt x="1231" y="3667"/>
                    <a:pt x="1579" y="3783"/>
                    <a:pt x="1936" y="3882"/>
                  </a:cubicBezTo>
                  <a:lnTo>
                    <a:pt x="2061" y="3908"/>
                  </a:lnTo>
                  <a:cubicBezTo>
                    <a:pt x="2275" y="3962"/>
                    <a:pt x="2498" y="4015"/>
                    <a:pt x="2685" y="4122"/>
                  </a:cubicBezTo>
                  <a:cubicBezTo>
                    <a:pt x="2855" y="4221"/>
                    <a:pt x="2998" y="4372"/>
                    <a:pt x="3140" y="4506"/>
                  </a:cubicBezTo>
                  <a:lnTo>
                    <a:pt x="3899" y="5282"/>
                  </a:lnTo>
                  <a:cubicBezTo>
                    <a:pt x="4202" y="5585"/>
                    <a:pt x="4523" y="5898"/>
                    <a:pt x="4710" y="6281"/>
                  </a:cubicBezTo>
                  <a:cubicBezTo>
                    <a:pt x="4723" y="6312"/>
                    <a:pt x="4747" y="6326"/>
                    <a:pt x="4773" y="6326"/>
                  </a:cubicBezTo>
                  <a:cubicBezTo>
                    <a:pt x="4785" y="6326"/>
                    <a:pt x="4797" y="6323"/>
                    <a:pt x="4809" y="6317"/>
                  </a:cubicBezTo>
                  <a:cubicBezTo>
                    <a:pt x="4844" y="6299"/>
                    <a:pt x="4862" y="6255"/>
                    <a:pt x="4844" y="6219"/>
                  </a:cubicBezTo>
                  <a:cubicBezTo>
                    <a:pt x="4639" y="5809"/>
                    <a:pt x="4318" y="5487"/>
                    <a:pt x="4006" y="5175"/>
                  </a:cubicBezTo>
                  <a:lnTo>
                    <a:pt x="3247" y="4408"/>
                  </a:lnTo>
                  <a:cubicBezTo>
                    <a:pt x="3096" y="4256"/>
                    <a:pt x="2944" y="4105"/>
                    <a:pt x="2757" y="3998"/>
                  </a:cubicBezTo>
                  <a:cubicBezTo>
                    <a:pt x="2552" y="3873"/>
                    <a:pt x="2320" y="3819"/>
                    <a:pt x="2097" y="3766"/>
                  </a:cubicBezTo>
                  <a:lnTo>
                    <a:pt x="1972" y="3730"/>
                  </a:lnTo>
                  <a:cubicBezTo>
                    <a:pt x="1624" y="3650"/>
                    <a:pt x="1285" y="3525"/>
                    <a:pt x="964" y="3382"/>
                  </a:cubicBezTo>
                  <a:cubicBezTo>
                    <a:pt x="758" y="3284"/>
                    <a:pt x="544" y="3177"/>
                    <a:pt x="393" y="3007"/>
                  </a:cubicBezTo>
                  <a:cubicBezTo>
                    <a:pt x="232" y="2829"/>
                    <a:pt x="152" y="2606"/>
                    <a:pt x="196" y="2410"/>
                  </a:cubicBezTo>
                  <a:cubicBezTo>
                    <a:pt x="268" y="2080"/>
                    <a:pt x="651" y="1901"/>
                    <a:pt x="999" y="1874"/>
                  </a:cubicBezTo>
                  <a:cubicBezTo>
                    <a:pt x="1080" y="1870"/>
                    <a:pt x="1162" y="1868"/>
                    <a:pt x="1245" y="1868"/>
                  </a:cubicBezTo>
                  <a:cubicBezTo>
                    <a:pt x="1327" y="1868"/>
                    <a:pt x="1410" y="1870"/>
                    <a:pt x="1490" y="1874"/>
                  </a:cubicBezTo>
                  <a:cubicBezTo>
                    <a:pt x="1597" y="1883"/>
                    <a:pt x="1706" y="1890"/>
                    <a:pt x="1816" y="1890"/>
                  </a:cubicBezTo>
                  <a:cubicBezTo>
                    <a:pt x="1925" y="1890"/>
                    <a:pt x="2034" y="1883"/>
                    <a:pt x="2141" y="1865"/>
                  </a:cubicBezTo>
                  <a:cubicBezTo>
                    <a:pt x="2168" y="1857"/>
                    <a:pt x="2186" y="1848"/>
                    <a:pt x="2195" y="1830"/>
                  </a:cubicBezTo>
                  <a:cubicBezTo>
                    <a:pt x="2213" y="1812"/>
                    <a:pt x="2213" y="1785"/>
                    <a:pt x="2204" y="1767"/>
                  </a:cubicBezTo>
                  <a:cubicBezTo>
                    <a:pt x="2016" y="1303"/>
                    <a:pt x="2114" y="750"/>
                    <a:pt x="2436" y="376"/>
                  </a:cubicBezTo>
                  <a:cubicBezTo>
                    <a:pt x="2498" y="304"/>
                    <a:pt x="2552" y="251"/>
                    <a:pt x="2614" y="215"/>
                  </a:cubicBezTo>
                  <a:cubicBezTo>
                    <a:pt x="2703" y="167"/>
                    <a:pt x="2804" y="152"/>
                    <a:pt x="2896" y="152"/>
                  </a:cubicBezTo>
                  <a:cubicBezTo>
                    <a:pt x="2942" y="152"/>
                    <a:pt x="2986" y="156"/>
                    <a:pt x="3024" y="162"/>
                  </a:cubicBezTo>
                  <a:cubicBezTo>
                    <a:pt x="3560" y="233"/>
                    <a:pt x="3934" y="750"/>
                    <a:pt x="4059" y="1223"/>
                  </a:cubicBezTo>
                  <a:cubicBezTo>
                    <a:pt x="4202" y="1714"/>
                    <a:pt x="4157" y="2249"/>
                    <a:pt x="4113" y="2766"/>
                  </a:cubicBezTo>
                  <a:lnTo>
                    <a:pt x="4104" y="2847"/>
                  </a:lnTo>
                  <a:cubicBezTo>
                    <a:pt x="4059" y="3427"/>
                    <a:pt x="4032" y="3989"/>
                    <a:pt x="4229" y="4515"/>
                  </a:cubicBezTo>
                  <a:cubicBezTo>
                    <a:pt x="4371" y="4908"/>
                    <a:pt x="4639" y="5238"/>
                    <a:pt x="4889" y="5559"/>
                  </a:cubicBezTo>
                  <a:cubicBezTo>
                    <a:pt x="5076" y="5800"/>
                    <a:pt x="5272" y="6040"/>
                    <a:pt x="5415" y="6308"/>
                  </a:cubicBezTo>
                  <a:cubicBezTo>
                    <a:pt x="5424" y="6335"/>
                    <a:pt x="5451" y="6344"/>
                    <a:pt x="5478" y="6344"/>
                  </a:cubicBezTo>
                  <a:cubicBezTo>
                    <a:pt x="5496" y="6344"/>
                    <a:pt x="5504" y="6344"/>
                    <a:pt x="5513" y="6335"/>
                  </a:cubicBezTo>
                  <a:cubicBezTo>
                    <a:pt x="5549" y="6317"/>
                    <a:pt x="5567" y="6272"/>
                    <a:pt x="5549" y="6237"/>
                  </a:cubicBezTo>
                  <a:cubicBezTo>
                    <a:pt x="5397" y="5960"/>
                    <a:pt x="5201" y="5710"/>
                    <a:pt x="5005" y="5470"/>
                  </a:cubicBezTo>
                  <a:cubicBezTo>
                    <a:pt x="4746" y="5139"/>
                    <a:pt x="4505" y="4836"/>
                    <a:pt x="4363" y="4470"/>
                  </a:cubicBezTo>
                  <a:cubicBezTo>
                    <a:pt x="4175" y="3971"/>
                    <a:pt x="4202" y="3418"/>
                    <a:pt x="4255" y="2856"/>
                  </a:cubicBezTo>
                  <a:lnTo>
                    <a:pt x="4255" y="2775"/>
                  </a:lnTo>
                  <a:cubicBezTo>
                    <a:pt x="4309" y="2249"/>
                    <a:pt x="4354" y="1705"/>
                    <a:pt x="4211" y="1179"/>
                  </a:cubicBezTo>
                  <a:cubicBezTo>
                    <a:pt x="4059" y="661"/>
                    <a:pt x="3649" y="99"/>
                    <a:pt x="3042" y="10"/>
                  </a:cubicBezTo>
                  <a:cubicBezTo>
                    <a:pt x="3002" y="5"/>
                    <a:pt x="2957" y="1"/>
                    <a:pt x="2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0;p38"/>
            <p:cNvSpPr/>
            <p:nvPr/>
          </p:nvSpPr>
          <p:spPr>
            <a:xfrm>
              <a:off x="890900" y="2299900"/>
              <a:ext cx="129400" cy="111400"/>
            </a:xfrm>
            <a:custGeom>
              <a:avLst/>
              <a:gdLst/>
              <a:ahLst/>
              <a:cxnLst/>
              <a:rect l="l" t="t" r="r" b="b"/>
              <a:pathLst>
                <a:path w="5176" h="4456" extrusionOk="0">
                  <a:moveTo>
                    <a:pt x="3719" y="1"/>
                  </a:moveTo>
                  <a:cubicBezTo>
                    <a:pt x="3406" y="1"/>
                    <a:pt x="2960" y="464"/>
                    <a:pt x="1812" y="1370"/>
                  </a:cubicBezTo>
                  <a:cubicBezTo>
                    <a:pt x="1402" y="1692"/>
                    <a:pt x="518" y="2191"/>
                    <a:pt x="224" y="2700"/>
                  </a:cubicBezTo>
                  <a:cubicBezTo>
                    <a:pt x="1" y="3101"/>
                    <a:pt x="875" y="3931"/>
                    <a:pt x="1161" y="4261"/>
                  </a:cubicBezTo>
                  <a:cubicBezTo>
                    <a:pt x="1277" y="4400"/>
                    <a:pt x="1430" y="4455"/>
                    <a:pt x="1600" y="4455"/>
                  </a:cubicBezTo>
                  <a:cubicBezTo>
                    <a:pt x="1952" y="4455"/>
                    <a:pt x="2376" y="4219"/>
                    <a:pt x="2695" y="4002"/>
                  </a:cubicBezTo>
                  <a:cubicBezTo>
                    <a:pt x="2863" y="4062"/>
                    <a:pt x="3042" y="4104"/>
                    <a:pt x="3219" y="4104"/>
                  </a:cubicBezTo>
                  <a:cubicBezTo>
                    <a:pt x="3438" y="4104"/>
                    <a:pt x="3654" y="4040"/>
                    <a:pt x="3846" y="3868"/>
                  </a:cubicBezTo>
                  <a:cubicBezTo>
                    <a:pt x="4149" y="3592"/>
                    <a:pt x="4185" y="3217"/>
                    <a:pt x="4140" y="2860"/>
                  </a:cubicBezTo>
                  <a:cubicBezTo>
                    <a:pt x="5139" y="2075"/>
                    <a:pt x="5175" y="1986"/>
                    <a:pt x="4515" y="906"/>
                  </a:cubicBezTo>
                  <a:cubicBezTo>
                    <a:pt x="4138" y="299"/>
                    <a:pt x="3971" y="1"/>
                    <a:pt x="3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1;p38"/>
            <p:cNvSpPr/>
            <p:nvPr/>
          </p:nvSpPr>
          <p:spPr>
            <a:xfrm>
              <a:off x="889575" y="2298100"/>
              <a:ext cx="132500" cy="115025"/>
            </a:xfrm>
            <a:custGeom>
              <a:avLst/>
              <a:gdLst/>
              <a:ahLst/>
              <a:cxnLst/>
              <a:rect l="l" t="t" r="r" b="b"/>
              <a:pathLst>
                <a:path w="5300" h="4601" extrusionOk="0">
                  <a:moveTo>
                    <a:pt x="3810" y="149"/>
                  </a:moveTo>
                  <a:cubicBezTo>
                    <a:pt x="3988" y="176"/>
                    <a:pt x="4140" y="434"/>
                    <a:pt x="4434" y="907"/>
                  </a:cubicBezTo>
                  <a:lnTo>
                    <a:pt x="4497" y="1014"/>
                  </a:lnTo>
                  <a:cubicBezTo>
                    <a:pt x="5139" y="2049"/>
                    <a:pt x="5130" y="2103"/>
                    <a:pt x="4140" y="2870"/>
                  </a:cubicBezTo>
                  <a:lnTo>
                    <a:pt x="4113" y="2897"/>
                  </a:lnTo>
                  <a:lnTo>
                    <a:pt x="4113" y="2941"/>
                  </a:lnTo>
                  <a:cubicBezTo>
                    <a:pt x="4175" y="3360"/>
                    <a:pt x="4086" y="3664"/>
                    <a:pt x="3854" y="3878"/>
                  </a:cubicBezTo>
                  <a:cubicBezTo>
                    <a:pt x="3689" y="4027"/>
                    <a:pt x="3501" y="4100"/>
                    <a:pt x="3276" y="4100"/>
                  </a:cubicBezTo>
                  <a:cubicBezTo>
                    <a:pt x="3124" y="4100"/>
                    <a:pt x="2956" y="4067"/>
                    <a:pt x="2766" y="4003"/>
                  </a:cubicBezTo>
                  <a:lnTo>
                    <a:pt x="2730" y="3994"/>
                  </a:lnTo>
                  <a:lnTo>
                    <a:pt x="2703" y="4012"/>
                  </a:lnTo>
                  <a:cubicBezTo>
                    <a:pt x="2481" y="4171"/>
                    <a:pt x="2023" y="4452"/>
                    <a:pt x="1652" y="4452"/>
                  </a:cubicBezTo>
                  <a:cubicBezTo>
                    <a:pt x="1502" y="4452"/>
                    <a:pt x="1367" y="4406"/>
                    <a:pt x="1267" y="4288"/>
                  </a:cubicBezTo>
                  <a:cubicBezTo>
                    <a:pt x="1223" y="4235"/>
                    <a:pt x="1160" y="4163"/>
                    <a:pt x="1089" y="4092"/>
                  </a:cubicBezTo>
                  <a:cubicBezTo>
                    <a:pt x="768" y="3744"/>
                    <a:pt x="179" y="3102"/>
                    <a:pt x="348" y="2816"/>
                  </a:cubicBezTo>
                  <a:cubicBezTo>
                    <a:pt x="553" y="2450"/>
                    <a:pt x="1080" y="2085"/>
                    <a:pt x="1499" y="1790"/>
                  </a:cubicBezTo>
                  <a:cubicBezTo>
                    <a:pt x="1651" y="1683"/>
                    <a:pt x="1802" y="1585"/>
                    <a:pt x="1909" y="1505"/>
                  </a:cubicBezTo>
                  <a:cubicBezTo>
                    <a:pt x="2222" y="1255"/>
                    <a:pt x="2480" y="1041"/>
                    <a:pt x="2712" y="854"/>
                  </a:cubicBezTo>
                  <a:cubicBezTo>
                    <a:pt x="3274" y="390"/>
                    <a:pt x="3569" y="149"/>
                    <a:pt x="3774" y="149"/>
                  </a:cubicBezTo>
                  <a:close/>
                  <a:moveTo>
                    <a:pt x="3773" y="1"/>
                  </a:moveTo>
                  <a:cubicBezTo>
                    <a:pt x="3519" y="1"/>
                    <a:pt x="3215" y="244"/>
                    <a:pt x="2614" y="738"/>
                  </a:cubicBezTo>
                  <a:cubicBezTo>
                    <a:pt x="2391" y="925"/>
                    <a:pt x="2133" y="1139"/>
                    <a:pt x="1820" y="1389"/>
                  </a:cubicBezTo>
                  <a:cubicBezTo>
                    <a:pt x="1713" y="1469"/>
                    <a:pt x="1570" y="1567"/>
                    <a:pt x="1419" y="1674"/>
                  </a:cubicBezTo>
                  <a:cubicBezTo>
                    <a:pt x="982" y="1969"/>
                    <a:pt x="438" y="2343"/>
                    <a:pt x="214" y="2736"/>
                  </a:cubicBezTo>
                  <a:cubicBezTo>
                    <a:pt x="0" y="3120"/>
                    <a:pt x="589" y="3762"/>
                    <a:pt x="982" y="4190"/>
                  </a:cubicBezTo>
                  <a:cubicBezTo>
                    <a:pt x="1044" y="4261"/>
                    <a:pt x="1107" y="4333"/>
                    <a:pt x="1151" y="4386"/>
                  </a:cubicBezTo>
                  <a:cubicBezTo>
                    <a:pt x="1285" y="4538"/>
                    <a:pt x="1463" y="4600"/>
                    <a:pt x="1651" y="4600"/>
                  </a:cubicBezTo>
                  <a:cubicBezTo>
                    <a:pt x="2025" y="4600"/>
                    <a:pt x="2463" y="4360"/>
                    <a:pt x="2757" y="4154"/>
                  </a:cubicBezTo>
                  <a:cubicBezTo>
                    <a:pt x="2947" y="4219"/>
                    <a:pt x="3121" y="4251"/>
                    <a:pt x="3281" y="4251"/>
                  </a:cubicBezTo>
                  <a:cubicBezTo>
                    <a:pt x="3542" y="4251"/>
                    <a:pt x="3764" y="4165"/>
                    <a:pt x="3952" y="3994"/>
                  </a:cubicBezTo>
                  <a:cubicBezTo>
                    <a:pt x="4211" y="3753"/>
                    <a:pt x="4318" y="3405"/>
                    <a:pt x="4265" y="2959"/>
                  </a:cubicBezTo>
                  <a:cubicBezTo>
                    <a:pt x="5282" y="2174"/>
                    <a:pt x="5299" y="2031"/>
                    <a:pt x="4630" y="943"/>
                  </a:cubicBezTo>
                  <a:lnTo>
                    <a:pt x="4559" y="827"/>
                  </a:lnTo>
                  <a:cubicBezTo>
                    <a:pt x="4238" y="301"/>
                    <a:pt x="4077" y="42"/>
                    <a:pt x="3836" y="6"/>
                  </a:cubicBezTo>
                  <a:cubicBezTo>
                    <a:pt x="3816" y="3"/>
                    <a:pt x="3794" y="1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2;p38"/>
            <p:cNvSpPr/>
            <p:nvPr/>
          </p:nvSpPr>
          <p:spPr>
            <a:xfrm>
              <a:off x="906000" y="2315750"/>
              <a:ext cx="89225" cy="68600"/>
            </a:xfrm>
            <a:custGeom>
              <a:avLst/>
              <a:gdLst/>
              <a:ahLst/>
              <a:cxnLst/>
              <a:rect l="l" t="t" r="r" b="b"/>
              <a:pathLst>
                <a:path w="3569" h="2744" extrusionOk="0">
                  <a:moveTo>
                    <a:pt x="3471" y="0"/>
                  </a:moveTo>
                  <a:cubicBezTo>
                    <a:pt x="3458" y="0"/>
                    <a:pt x="3444" y="4"/>
                    <a:pt x="3429" y="14"/>
                  </a:cubicBezTo>
                  <a:cubicBezTo>
                    <a:pt x="2243" y="790"/>
                    <a:pt x="1119" y="1655"/>
                    <a:pt x="57" y="2610"/>
                  </a:cubicBezTo>
                  <a:cubicBezTo>
                    <a:pt x="0" y="2660"/>
                    <a:pt x="34" y="2744"/>
                    <a:pt x="86" y="2744"/>
                  </a:cubicBezTo>
                  <a:cubicBezTo>
                    <a:pt x="100" y="2744"/>
                    <a:pt x="114" y="2738"/>
                    <a:pt x="128" y="2726"/>
                  </a:cubicBezTo>
                  <a:cubicBezTo>
                    <a:pt x="1190" y="1771"/>
                    <a:pt x="2314" y="906"/>
                    <a:pt x="3510" y="130"/>
                  </a:cubicBezTo>
                  <a:cubicBezTo>
                    <a:pt x="3568" y="86"/>
                    <a:pt x="3531" y="0"/>
                    <a:pt x="3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3;p38"/>
            <p:cNvSpPr/>
            <p:nvPr/>
          </p:nvSpPr>
          <p:spPr>
            <a:xfrm>
              <a:off x="922275" y="2337275"/>
              <a:ext cx="79100" cy="61575"/>
            </a:xfrm>
            <a:custGeom>
              <a:avLst/>
              <a:gdLst/>
              <a:ahLst/>
              <a:cxnLst/>
              <a:rect l="l" t="t" r="r" b="b"/>
              <a:pathLst>
                <a:path w="3164" h="2463" extrusionOk="0">
                  <a:moveTo>
                    <a:pt x="3074" y="0"/>
                  </a:moveTo>
                  <a:cubicBezTo>
                    <a:pt x="3060" y="0"/>
                    <a:pt x="3044" y="6"/>
                    <a:pt x="3028" y="18"/>
                  </a:cubicBezTo>
                  <a:cubicBezTo>
                    <a:pt x="2038" y="785"/>
                    <a:pt x="1048" y="1561"/>
                    <a:pt x="57" y="2329"/>
                  </a:cubicBezTo>
                  <a:cubicBezTo>
                    <a:pt x="0" y="2379"/>
                    <a:pt x="34" y="2463"/>
                    <a:pt x="87" y="2463"/>
                  </a:cubicBezTo>
                  <a:cubicBezTo>
                    <a:pt x="100" y="2463"/>
                    <a:pt x="114" y="2457"/>
                    <a:pt x="129" y="2445"/>
                  </a:cubicBezTo>
                  <a:cubicBezTo>
                    <a:pt x="1119" y="1677"/>
                    <a:pt x="2109" y="901"/>
                    <a:pt x="3099" y="134"/>
                  </a:cubicBezTo>
                  <a:cubicBezTo>
                    <a:pt x="3163" y="84"/>
                    <a:pt x="3131" y="0"/>
                    <a:pt x="3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Raspbi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90" y="623093"/>
            <a:ext cx="2815734" cy="46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3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65480" y="440704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Download</a:t>
            </a:r>
            <a:br>
              <a:rPr lang="en" dirty="0" smtClean="0"/>
            </a:br>
            <a:r>
              <a:rPr lang="en" dirty="0" smtClean="0"/>
              <a:t>Raspbian…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2" descr="Je Raspberry Pi instellen - ContactKr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5654194" y="2437451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0114" y="1656640"/>
            <a:ext cx="7231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59BDAB"/>
                </a:solidFill>
                <a:latin typeface="Patrick Hand"/>
                <a:ea typeface="Patrick Hand"/>
                <a:cs typeface="Patrick Hand"/>
                <a:sym typeface="Patrick Hand"/>
              </a:rPr>
              <a:t>https://www.raspberrypi.org/software/operating-systems/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800421"/>
            <a:ext cx="4914900" cy="12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7" y="661761"/>
            <a:ext cx="4026137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233256" y="455699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smtClean="0"/>
              <a:t>Software Required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34432" y="504373"/>
            <a:ext cx="920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RUFUS</a:t>
            </a:r>
            <a:endParaRPr lang="en-IN" dirty="0">
              <a:solidFill>
                <a:schemeClr val="accent2"/>
              </a:solidFill>
              <a:latin typeface="Patrick Hand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135" y="966038"/>
            <a:ext cx="1400817" cy="631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313" y="1817321"/>
            <a:ext cx="2434681" cy="31261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6760" y="1366873"/>
            <a:ext cx="3292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Win32 disk Imager /  Etcher</a:t>
            </a:r>
            <a:endParaRPr lang="en-IN" dirty="0">
              <a:solidFill>
                <a:schemeClr val="accent2"/>
              </a:solidFill>
              <a:latin typeface="Patrick Hand" panose="020B0604020202020204" charset="0"/>
            </a:endParaRPr>
          </a:p>
        </p:txBody>
      </p:sp>
      <p:pic>
        <p:nvPicPr>
          <p:cNvPr id="1026" name="Picture 2" descr="Win32 Disk Imager vs Etcher Comparison — Win32 Disk Imag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0" y="2058447"/>
            <a:ext cx="3928589" cy="220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7"/>
          <p:cNvSpPr/>
          <p:nvPr/>
        </p:nvSpPr>
        <p:spPr>
          <a:xfrm>
            <a:off x="1976650" y="540000"/>
            <a:ext cx="5225382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47"/>
          <p:cNvSpPr txBox="1">
            <a:spLocks noGrp="1"/>
          </p:cNvSpPr>
          <p:nvPr>
            <p:ph type="title"/>
          </p:nvPr>
        </p:nvSpPr>
        <p:spPr>
          <a:xfrm>
            <a:off x="720000" y="500133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Installing Operating System</a:t>
            </a:r>
            <a:endParaRPr dirty="0"/>
          </a:p>
        </p:txBody>
      </p:sp>
      <p:sp>
        <p:nvSpPr>
          <p:cNvPr id="1466" name="Google Shape;1466;p47"/>
          <p:cNvSpPr txBox="1"/>
          <p:nvPr/>
        </p:nvSpPr>
        <p:spPr>
          <a:xfrm>
            <a:off x="6756838" y="2140700"/>
            <a:ext cx="1428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59BDAB"/>
                </a:solidFill>
                <a:latin typeface="Patrick Hand"/>
                <a:ea typeface="Patrick Hand"/>
                <a:cs typeface="Patrick Hand"/>
                <a:sym typeface="Patrick Hand"/>
              </a:rPr>
              <a:t>Test with RPi</a:t>
            </a:r>
            <a:endParaRPr sz="2200" b="1" dirty="0">
              <a:solidFill>
                <a:srgbClr val="59BDAB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68" name="Google Shape;1468;p47"/>
          <p:cNvSpPr txBox="1"/>
          <p:nvPr/>
        </p:nvSpPr>
        <p:spPr>
          <a:xfrm>
            <a:off x="2905925" y="1918380"/>
            <a:ext cx="1471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59BDAB"/>
                </a:solidFill>
                <a:latin typeface="Patrick Hand"/>
                <a:ea typeface="Patrick Hand"/>
                <a:cs typeface="Patrick Hand"/>
                <a:sym typeface="Patrick Hand"/>
              </a:rPr>
              <a:t>Download &amp; Burn OS</a:t>
            </a:r>
            <a:endParaRPr sz="2200" b="1" dirty="0">
              <a:solidFill>
                <a:srgbClr val="59BDAB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70" name="Google Shape;1470;p47"/>
          <p:cNvSpPr txBox="1"/>
          <p:nvPr/>
        </p:nvSpPr>
        <p:spPr>
          <a:xfrm>
            <a:off x="4572000" y="3793009"/>
            <a:ext cx="1766881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59BDAB"/>
                </a:solidFill>
                <a:latin typeface="Patrick Hand"/>
                <a:ea typeface="Patrick Hand"/>
                <a:cs typeface="Patrick Hand"/>
                <a:sym typeface="Patrick Hand"/>
              </a:rPr>
              <a:t>Configuring Wifi info for Laptop access</a:t>
            </a:r>
            <a:endParaRPr sz="2200" b="1" dirty="0">
              <a:solidFill>
                <a:srgbClr val="59BDAB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72" name="Google Shape;1472;p47"/>
          <p:cNvSpPr txBox="1"/>
          <p:nvPr/>
        </p:nvSpPr>
        <p:spPr>
          <a:xfrm>
            <a:off x="664341" y="3629600"/>
            <a:ext cx="2060556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59BDAB"/>
                </a:solidFill>
                <a:latin typeface="Patrick Hand"/>
                <a:ea typeface="Patrick Hand"/>
                <a:cs typeface="Patrick Hand"/>
                <a:sym typeface="Patrick Hand"/>
              </a:rPr>
              <a:t>Format SDCard</a:t>
            </a:r>
            <a:endParaRPr sz="2200" b="1" dirty="0">
              <a:solidFill>
                <a:srgbClr val="59BDAB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74" name="Google Shape;1474;p47"/>
          <p:cNvSpPr/>
          <p:nvPr/>
        </p:nvSpPr>
        <p:spPr>
          <a:xfrm>
            <a:off x="7204697" y="3287147"/>
            <a:ext cx="532594" cy="505862"/>
          </a:xfrm>
          <a:custGeom>
            <a:avLst/>
            <a:gdLst/>
            <a:ahLst/>
            <a:cxnLst/>
            <a:rect l="l" t="t" r="r" b="b"/>
            <a:pathLst>
              <a:path w="11994" h="11392" extrusionOk="0">
                <a:moveTo>
                  <a:pt x="6271" y="1"/>
                </a:moveTo>
                <a:cubicBezTo>
                  <a:pt x="2958" y="1"/>
                  <a:pt x="1" y="2219"/>
                  <a:pt x="1" y="5532"/>
                </a:cubicBezTo>
                <a:cubicBezTo>
                  <a:pt x="1" y="8845"/>
                  <a:pt x="2355" y="11391"/>
                  <a:pt x="5669" y="11391"/>
                </a:cubicBezTo>
                <a:cubicBezTo>
                  <a:pt x="8982" y="11391"/>
                  <a:pt x="11994" y="8845"/>
                  <a:pt x="11994" y="5532"/>
                </a:cubicBezTo>
                <a:cubicBezTo>
                  <a:pt x="11994" y="2219"/>
                  <a:pt x="9584" y="1"/>
                  <a:pt x="62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4</a:t>
            </a:r>
            <a:endParaRPr/>
          </a:p>
        </p:txBody>
      </p:sp>
      <p:sp>
        <p:nvSpPr>
          <p:cNvPr id="1475" name="Google Shape;1475;p47"/>
          <p:cNvSpPr/>
          <p:nvPr/>
        </p:nvSpPr>
        <p:spPr>
          <a:xfrm>
            <a:off x="1428322" y="2197947"/>
            <a:ext cx="532594" cy="505862"/>
          </a:xfrm>
          <a:custGeom>
            <a:avLst/>
            <a:gdLst/>
            <a:ahLst/>
            <a:cxnLst/>
            <a:rect l="l" t="t" r="r" b="b"/>
            <a:pathLst>
              <a:path w="11994" h="11392" extrusionOk="0">
                <a:moveTo>
                  <a:pt x="6271" y="1"/>
                </a:moveTo>
                <a:cubicBezTo>
                  <a:pt x="2958" y="1"/>
                  <a:pt x="1" y="2219"/>
                  <a:pt x="1" y="5532"/>
                </a:cubicBezTo>
                <a:cubicBezTo>
                  <a:pt x="1" y="8845"/>
                  <a:pt x="2355" y="11391"/>
                  <a:pt x="5669" y="11391"/>
                </a:cubicBezTo>
                <a:cubicBezTo>
                  <a:pt x="8982" y="11391"/>
                  <a:pt x="11994" y="8845"/>
                  <a:pt x="11994" y="5532"/>
                </a:cubicBezTo>
                <a:cubicBezTo>
                  <a:pt x="11994" y="2219"/>
                  <a:pt x="9584" y="1"/>
                  <a:pt x="62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1</a:t>
            </a:r>
            <a:endParaRPr sz="3000" b="1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76" name="Google Shape;1476;p47"/>
          <p:cNvSpPr/>
          <p:nvPr/>
        </p:nvSpPr>
        <p:spPr>
          <a:xfrm>
            <a:off x="5300847" y="2197947"/>
            <a:ext cx="532594" cy="505862"/>
          </a:xfrm>
          <a:custGeom>
            <a:avLst/>
            <a:gdLst/>
            <a:ahLst/>
            <a:cxnLst/>
            <a:rect l="l" t="t" r="r" b="b"/>
            <a:pathLst>
              <a:path w="11994" h="11392" extrusionOk="0">
                <a:moveTo>
                  <a:pt x="6271" y="1"/>
                </a:moveTo>
                <a:cubicBezTo>
                  <a:pt x="2958" y="1"/>
                  <a:pt x="1" y="2219"/>
                  <a:pt x="1" y="5532"/>
                </a:cubicBezTo>
                <a:cubicBezTo>
                  <a:pt x="1" y="8845"/>
                  <a:pt x="2355" y="11391"/>
                  <a:pt x="5669" y="11391"/>
                </a:cubicBezTo>
                <a:cubicBezTo>
                  <a:pt x="8982" y="11391"/>
                  <a:pt x="11994" y="8845"/>
                  <a:pt x="11994" y="5532"/>
                </a:cubicBezTo>
                <a:cubicBezTo>
                  <a:pt x="11994" y="2219"/>
                  <a:pt x="9584" y="1"/>
                  <a:pt x="62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3</a:t>
            </a:r>
            <a:endParaRPr dirty="0"/>
          </a:p>
        </p:txBody>
      </p:sp>
      <p:sp>
        <p:nvSpPr>
          <p:cNvPr id="1477" name="Google Shape;1477;p47"/>
          <p:cNvSpPr/>
          <p:nvPr/>
        </p:nvSpPr>
        <p:spPr>
          <a:xfrm>
            <a:off x="3353797" y="3287147"/>
            <a:ext cx="532594" cy="505862"/>
          </a:xfrm>
          <a:custGeom>
            <a:avLst/>
            <a:gdLst/>
            <a:ahLst/>
            <a:cxnLst/>
            <a:rect l="l" t="t" r="r" b="b"/>
            <a:pathLst>
              <a:path w="11994" h="11392" extrusionOk="0">
                <a:moveTo>
                  <a:pt x="6271" y="1"/>
                </a:moveTo>
                <a:cubicBezTo>
                  <a:pt x="2958" y="1"/>
                  <a:pt x="1" y="2219"/>
                  <a:pt x="1" y="5532"/>
                </a:cubicBezTo>
                <a:cubicBezTo>
                  <a:pt x="1" y="8845"/>
                  <a:pt x="2355" y="11391"/>
                  <a:pt x="5669" y="11391"/>
                </a:cubicBezTo>
                <a:cubicBezTo>
                  <a:pt x="8982" y="11391"/>
                  <a:pt x="11994" y="8845"/>
                  <a:pt x="11994" y="5532"/>
                </a:cubicBezTo>
                <a:cubicBezTo>
                  <a:pt x="11994" y="2219"/>
                  <a:pt x="9584" y="1"/>
                  <a:pt x="62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2</a:t>
            </a:r>
            <a:endParaRPr/>
          </a:p>
        </p:txBody>
      </p:sp>
      <p:grpSp>
        <p:nvGrpSpPr>
          <p:cNvPr id="1478" name="Google Shape;1478;p47"/>
          <p:cNvGrpSpPr/>
          <p:nvPr/>
        </p:nvGrpSpPr>
        <p:grpSpPr>
          <a:xfrm>
            <a:off x="721950" y="2571500"/>
            <a:ext cx="7700100" cy="830625"/>
            <a:chOff x="721950" y="2571500"/>
            <a:chExt cx="7700100" cy="830625"/>
          </a:xfrm>
        </p:grpSpPr>
        <p:cxnSp>
          <p:nvCxnSpPr>
            <p:cNvPr id="1479" name="Google Shape;1479;p47"/>
            <p:cNvCxnSpPr/>
            <p:nvPr/>
          </p:nvCxnSpPr>
          <p:spPr>
            <a:xfrm>
              <a:off x="721950" y="2995475"/>
              <a:ext cx="7700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480" name="Google Shape;1480;p47"/>
            <p:cNvCxnSpPr/>
            <p:nvPr/>
          </p:nvCxnSpPr>
          <p:spPr>
            <a:xfrm rot="10800000">
              <a:off x="1694625" y="2999225"/>
              <a:ext cx="0" cy="4029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481" name="Google Shape;1481;p47"/>
            <p:cNvCxnSpPr/>
            <p:nvPr/>
          </p:nvCxnSpPr>
          <p:spPr>
            <a:xfrm>
              <a:off x="3641675" y="2571804"/>
              <a:ext cx="0" cy="4251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482" name="Google Shape;1482;p47"/>
            <p:cNvCxnSpPr/>
            <p:nvPr/>
          </p:nvCxnSpPr>
          <p:spPr>
            <a:xfrm rot="10800000">
              <a:off x="5567150" y="2996825"/>
              <a:ext cx="0" cy="405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483" name="Google Shape;1483;p47"/>
            <p:cNvCxnSpPr/>
            <p:nvPr/>
          </p:nvCxnSpPr>
          <p:spPr>
            <a:xfrm>
              <a:off x="7471000" y="2571500"/>
              <a:ext cx="0" cy="4308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" grpId="0"/>
      <p:bldP spid="1468" grpId="0"/>
      <p:bldP spid="1470" grpId="0"/>
      <p:bldP spid="1474" grpId="0" animBg="1"/>
      <p:bldP spid="1476" grpId="0" animBg="1"/>
      <p:bldP spid="14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65480" y="440704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Configuring </a:t>
            </a:r>
            <a:br>
              <a:rPr lang="en" dirty="0" smtClean="0"/>
            </a:br>
            <a:r>
              <a:rPr lang="en" dirty="0" smtClean="0"/>
              <a:t>WiFi…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2" descr="Je Raspberry Pi instellen - ContactKr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5654194" y="2437451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0114" y="2583362"/>
            <a:ext cx="72313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ctrl_interface</a:t>
            </a:r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=DIR=/</a:t>
            </a:r>
            <a:r>
              <a:rPr lang="en-IN" b="1" dirty="0" err="1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var</a:t>
            </a:r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/run/</a:t>
            </a:r>
            <a:r>
              <a:rPr lang="en-IN" b="1" dirty="0" err="1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wpa_supplicant</a:t>
            </a:r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 GROUP=</a:t>
            </a:r>
            <a:r>
              <a:rPr lang="en-IN" b="1" dirty="0" err="1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netdev</a:t>
            </a:r>
            <a:endParaRPr lang="en-IN" b="1" dirty="0">
              <a:solidFill>
                <a:srgbClr val="6A5E6D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r>
              <a:rPr lang="en-IN" b="1" dirty="0" err="1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update_config</a:t>
            </a:r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=1</a:t>
            </a:r>
          </a:p>
          <a:p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country=IN</a:t>
            </a:r>
          </a:p>
          <a:p>
            <a:endParaRPr lang="en-IN" b="1" dirty="0">
              <a:solidFill>
                <a:srgbClr val="6A5E6D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network={</a:t>
            </a:r>
          </a:p>
          <a:p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 </a:t>
            </a:r>
            <a:r>
              <a:rPr lang="en-IN" b="1" dirty="0" err="1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ssid</a:t>
            </a:r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="ZTE-adde78"</a:t>
            </a:r>
          </a:p>
          <a:p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 </a:t>
            </a:r>
            <a:r>
              <a:rPr lang="en-IN" b="1" dirty="0" err="1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psk</a:t>
            </a:r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="885dfbad"</a:t>
            </a:r>
          </a:p>
          <a:p>
            <a:r>
              <a:rPr lang="en-IN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}</a:t>
            </a:r>
            <a:endParaRPr lang="en-IN" dirty="0">
              <a:solidFill>
                <a:srgbClr val="6A5E6D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0114" y="1641257"/>
            <a:ext cx="7231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Create File in root as </a:t>
            </a:r>
            <a:r>
              <a:rPr lang="en-IN" sz="1800" b="1" dirty="0" err="1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wpa_supplicant.conf</a:t>
            </a:r>
            <a:r>
              <a:rPr lang="en-IN" sz="1800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  </a:t>
            </a:r>
            <a:r>
              <a:rPr lang="en-IN" sz="1800" b="1" dirty="0" smtClean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(Note: Without txt extension)</a:t>
            </a:r>
            <a:endParaRPr lang="en-IN" sz="1800" b="1" dirty="0">
              <a:solidFill>
                <a:srgbClr val="6A5E6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133" y="4508567"/>
            <a:ext cx="6348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To Find COUNTRY CODE : https</a:t>
            </a:r>
            <a:r>
              <a:rPr lang="en-IN" sz="2000" b="1" dirty="0">
                <a:solidFill>
                  <a:srgbClr val="6A5E6D"/>
                </a:solidFill>
                <a:latin typeface="Patrick Hand"/>
                <a:ea typeface="Patrick Hand"/>
                <a:cs typeface="Patrick Hand"/>
                <a:sym typeface="Patrick Hand"/>
              </a:rPr>
              <a:t>://en.wikipedia.org/wiki/ISO_3166-1</a:t>
            </a:r>
            <a:endParaRPr lang="en-IN" sz="2000" dirty="0">
              <a:solidFill>
                <a:srgbClr val="6A5E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426</Words>
  <Application>Microsoft Office PowerPoint</Application>
  <PresentationFormat>On-screen Show 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Red Hat Text</vt:lpstr>
      <vt:lpstr>Patrick Hand</vt:lpstr>
      <vt:lpstr>Arial</vt:lpstr>
      <vt:lpstr>Doodles Serendipity by Slidesgo</vt:lpstr>
      <vt:lpstr>Raspberry Pi Master Class Day-2</vt:lpstr>
      <vt:lpstr>01</vt:lpstr>
      <vt:lpstr>PREREQUISITES FOR THIS COURSE</vt:lpstr>
      <vt:lpstr>Raspberry Pi OS Version </vt:lpstr>
      <vt:lpstr>Raspbian OS</vt:lpstr>
      <vt:lpstr>Download Raspbian…</vt:lpstr>
      <vt:lpstr>Software Required</vt:lpstr>
      <vt:lpstr>Installing Operating System</vt:lpstr>
      <vt:lpstr>Configuring  WiFi…</vt:lpstr>
      <vt:lpstr>Configuring  WiFi…</vt:lpstr>
      <vt:lpstr>Installing  XRDP</vt:lpstr>
      <vt:lpstr>Installing  Python3 Idle</vt:lpstr>
      <vt:lpstr>Informative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39</cp:revision>
  <dcterms:modified xsi:type="dcterms:W3CDTF">2020-12-30T03:38:54Z</dcterms:modified>
</cp:coreProperties>
</file>