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0" r:id="rId3"/>
    <p:sldId id="265" r:id="rId4"/>
    <p:sldId id="262" r:id="rId5"/>
    <p:sldId id="263" r:id="rId6"/>
    <p:sldId id="258" r:id="rId7"/>
    <p:sldId id="305" r:id="rId8"/>
    <p:sldId id="306" r:id="rId9"/>
    <p:sldId id="307" r:id="rId10"/>
    <p:sldId id="308" r:id="rId11"/>
    <p:sldId id="272" r:id="rId12"/>
    <p:sldId id="266" r:id="rId13"/>
    <p:sldId id="271" r:id="rId14"/>
    <p:sldId id="276" r:id="rId15"/>
    <p:sldId id="311" r:id="rId16"/>
    <p:sldId id="284" r:id="rId17"/>
  </p:sldIdLst>
  <p:sldSz cx="9144000" cy="5143500" type="screen16x9"/>
  <p:notesSz cx="6858000" cy="9144000"/>
  <p:embeddedFontLst>
    <p:embeddedFont>
      <p:font typeface="Kodchasan Medium" panose="020B0604020202020204" charset="0"/>
      <p:regular r:id="rId19"/>
      <p:bold r:id="rId20"/>
      <p:italic r:id="rId21"/>
      <p:boldItalic r:id="rId22"/>
    </p:embeddedFont>
    <p:embeddedFont>
      <p:font typeface="Patrick Hand" panose="020B0604020202020204" charset="0"/>
      <p:regular r:id="rId23"/>
    </p:embeddedFont>
    <p:embeddedFont>
      <p:font typeface="Bradley Hand ITC" panose="03070402050302030203" pitchFamily="66" charset="0"/>
      <p:regular r:id="rId24"/>
    </p:embeddedFont>
    <p:embeddedFont>
      <p:font typeface="Red Hat Tex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AB"/>
    <a:srgbClr val="6A5E6D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41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acd10ee230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acd10ee230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3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cd10ee23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cd10ee23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78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acd10ee230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acd10ee230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49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50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acd10ee2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acd10ee2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6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8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1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0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7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0" y="121382"/>
            <a:ext cx="9396800" cy="4943352"/>
            <a:chOff x="0" y="121382"/>
            <a:chExt cx="9396800" cy="4943352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879128" y="121382"/>
              <a:ext cx="429939" cy="266212"/>
              <a:chOff x="3146150" y="4162950"/>
              <a:chExt cx="129375" cy="801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9"/>
            <p:cNvSpPr/>
            <p:nvPr/>
          </p:nvSpPr>
          <p:spPr>
            <a:xfrm>
              <a:off x="0" y="17904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50450" y="44576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 rot="-899995">
              <a:off x="5382701" y="4575350"/>
              <a:ext cx="958851" cy="371632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107">
              <a:off x="6048008" y="12329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 rot="1775227" flipH="1">
              <a:off x="8824362" y="2428702"/>
              <a:ext cx="487677" cy="4721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8663500" y="1060350"/>
              <a:ext cx="122347" cy="10159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790000" y="4826748"/>
              <a:ext cx="181627" cy="15082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19"/>
            <p:cNvGrpSpPr/>
            <p:nvPr/>
          </p:nvGrpSpPr>
          <p:grpSpPr>
            <a:xfrm>
              <a:off x="7959882" y="4725099"/>
              <a:ext cx="223762" cy="197323"/>
              <a:chOff x="3865850" y="4473400"/>
              <a:chExt cx="86800" cy="76550"/>
            </a:xfrm>
          </p:grpSpPr>
          <p:sp>
            <p:nvSpPr>
              <p:cNvPr id="292" name="Google Shape;292;p19"/>
              <p:cNvSpPr/>
              <p:nvPr/>
            </p:nvSpPr>
            <p:spPr>
              <a:xfrm>
                <a:off x="3865850" y="4473400"/>
                <a:ext cx="8680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3062" extrusionOk="0">
                    <a:moveTo>
                      <a:pt x="2398" y="1"/>
                    </a:moveTo>
                    <a:cubicBezTo>
                      <a:pt x="2373" y="1"/>
                      <a:pt x="2347" y="4"/>
                      <a:pt x="2320" y="10"/>
                    </a:cubicBezTo>
                    <a:cubicBezTo>
                      <a:pt x="2061" y="54"/>
                      <a:pt x="1901" y="304"/>
                      <a:pt x="1767" y="536"/>
                    </a:cubicBezTo>
                    <a:cubicBezTo>
                      <a:pt x="1731" y="366"/>
                      <a:pt x="1669" y="161"/>
                      <a:pt x="1508" y="108"/>
                    </a:cubicBezTo>
                    <a:cubicBezTo>
                      <a:pt x="1479" y="97"/>
                      <a:pt x="1450" y="92"/>
                      <a:pt x="1421" y="92"/>
                    </a:cubicBezTo>
                    <a:cubicBezTo>
                      <a:pt x="1281" y="92"/>
                      <a:pt x="1151" y="208"/>
                      <a:pt x="1107" y="349"/>
                    </a:cubicBezTo>
                    <a:cubicBezTo>
                      <a:pt x="1044" y="509"/>
                      <a:pt x="1071" y="687"/>
                      <a:pt x="1107" y="857"/>
                    </a:cubicBezTo>
                    <a:cubicBezTo>
                      <a:pt x="1048" y="756"/>
                      <a:pt x="926" y="687"/>
                      <a:pt x="807" y="687"/>
                    </a:cubicBezTo>
                    <a:cubicBezTo>
                      <a:pt x="800" y="687"/>
                      <a:pt x="793" y="687"/>
                      <a:pt x="786" y="687"/>
                    </a:cubicBezTo>
                    <a:cubicBezTo>
                      <a:pt x="661" y="696"/>
                      <a:pt x="545" y="786"/>
                      <a:pt x="491" y="902"/>
                    </a:cubicBezTo>
                    <a:cubicBezTo>
                      <a:pt x="438" y="1026"/>
                      <a:pt x="447" y="1169"/>
                      <a:pt x="518" y="1285"/>
                    </a:cubicBezTo>
                    <a:cubicBezTo>
                      <a:pt x="585" y="1385"/>
                      <a:pt x="697" y="1454"/>
                      <a:pt x="820" y="1470"/>
                    </a:cubicBezTo>
                    <a:lnTo>
                      <a:pt x="820" y="1470"/>
                    </a:lnTo>
                    <a:cubicBezTo>
                      <a:pt x="745" y="1462"/>
                      <a:pt x="669" y="1456"/>
                      <a:pt x="593" y="1456"/>
                    </a:cubicBezTo>
                    <a:cubicBezTo>
                      <a:pt x="497" y="1456"/>
                      <a:pt x="403" y="1466"/>
                      <a:pt x="313" y="1499"/>
                    </a:cubicBezTo>
                    <a:cubicBezTo>
                      <a:pt x="143" y="1562"/>
                      <a:pt x="1" y="1740"/>
                      <a:pt x="45" y="1919"/>
                    </a:cubicBezTo>
                    <a:cubicBezTo>
                      <a:pt x="85" y="2102"/>
                      <a:pt x="232" y="2167"/>
                      <a:pt x="392" y="2167"/>
                    </a:cubicBezTo>
                    <a:cubicBezTo>
                      <a:pt x="520" y="2167"/>
                      <a:pt x="655" y="2126"/>
                      <a:pt x="750" y="2070"/>
                    </a:cubicBezTo>
                    <a:lnTo>
                      <a:pt x="750" y="2070"/>
                    </a:lnTo>
                    <a:cubicBezTo>
                      <a:pt x="661" y="2168"/>
                      <a:pt x="572" y="2275"/>
                      <a:pt x="500" y="2391"/>
                    </a:cubicBezTo>
                    <a:cubicBezTo>
                      <a:pt x="456" y="2463"/>
                      <a:pt x="420" y="2552"/>
                      <a:pt x="456" y="2632"/>
                    </a:cubicBezTo>
                    <a:cubicBezTo>
                      <a:pt x="486" y="2716"/>
                      <a:pt x="582" y="2741"/>
                      <a:pt x="676" y="2741"/>
                    </a:cubicBezTo>
                    <a:cubicBezTo>
                      <a:pt x="692" y="2741"/>
                      <a:pt x="708" y="2741"/>
                      <a:pt x="723" y="2739"/>
                    </a:cubicBezTo>
                    <a:cubicBezTo>
                      <a:pt x="955" y="2713"/>
                      <a:pt x="1169" y="2561"/>
                      <a:pt x="1285" y="2356"/>
                    </a:cubicBezTo>
                    <a:lnTo>
                      <a:pt x="1285" y="2356"/>
                    </a:lnTo>
                    <a:cubicBezTo>
                      <a:pt x="1214" y="2490"/>
                      <a:pt x="1152" y="2632"/>
                      <a:pt x="1080" y="2775"/>
                    </a:cubicBezTo>
                    <a:cubicBezTo>
                      <a:pt x="1062" y="2820"/>
                      <a:pt x="1036" y="2873"/>
                      <a:pt x="1044" y="2927"/>
                    </a:cubicBezTo>
                    <a:cubicBezTo>
                      <a:pt x="1062" y="2998"/>
                      <a:pt x="1134" y="3052"/>
                      <a:pt x="1214" y="3060"/>
                    </a:cubicBezTo>
                    <a:cubicBezTo>
                      <a:pt x="1222" y="3061"/>
                      <a:pt x="1229" y="3062"/>
                      <a:pt x="1237" y="3062"/>
                    </a:cubicBezTo>
                    <a:cubicBezTo>
                      <a:pt x="1300" y="3062"/>
                      <a:pt x="1364" y="3030"/>
                      <a:pt x="1428" y="2998"/>
                    </a:cubicBezTo>
                    <a:cubicBezTo>
                      <a:pt x="1660" y="2873"/>
                      <a:pt x="1838" y="2659"/>
                      <a:pt x="1937" y="2418"/>
                    </a:cubicBezTo>
                    <a:cubicBezTo>
                      <a:pt x="1946" y="2552"/>
                      <a:pt x="1954" y="2686"/>
                      <a:pt x="2017" y="2811"/>
                    </a:cubicBezTo>
                    <a:cubicBezTo>
                      <a:pt x="2070" y="2927"/>
                      <a:pt x="2177" y="3034"/>
                      <a:pt x="2311" y="3043"/>
                    </a:cubicBezTo>
                    <a:cubicBezTo>
                      <a:pt x="2317" y="3043"/>
                      <a:pt x="2323" y="3043"/>
                      <a:pt x="2328" y="3043"/>
                    </a:cubicBezTo>
                    <a:cubicBezTo>
                      <a:pt x="2456" y="3043"/>
                      <a:pt x="2573" y="2949"/>
                      <a:pt x="2632" y="2837"/>
                    </a:cubicBezTo>
                    <a:cubicBezTo>
                      <a:pt x="2686" y="2721"/>
                      <a:pt x="2686" y="2579"/>
                      <a:pt x="2650" y="2445"/>
                    </a:cubicBezTo>
                    <a:cubicBezTo>
                      <a:pt x="2615" y="2320"/>
                      <a:pt x="2552" y="2204"/>
                      <a:pt x="2490" y="2079"/>
                    </a:cubicBezTo>
                    <a:lnTo>
                      <a:pt x="2490" y="2079"/>
                    </a:lnTo>
                    <a:cubicBezTo>
                      <a:pt x="2622" y="2219"/>
                      <a:pt x="2801" y="2318"/>
                      <a:pt x="2986" y="2318"/>
                    </a:cubicBezTo>
                    <a:cubicBezTo>
                      <a:pt x="3014" y="2318"/>
                      <a:pt x="3042" y="2316"/>
                      <a:pt x="3070" y="2311"/>
                    </a:cubicBezTo>
                    <a:cubicBezTo>
                      <a:pt x="3284" y="2275"/>
                      <a:pt x="3471" y="2070"/>
                      <a:pt x="3435" y="1856"/>
                    </a:cubicBezTo>
                    <a:cubicBezTo>
                      <a:pt x="3417" y="1722"/>
                      <a:pt x="3310" y="1606"/>
                      <a:pt x="3194" y="1535"/>
                    </a:cubicBezTo>
                    <a:cubicBezTo>
                      <a:pt x="3078" y="1464"/>
                      <a:pt x="2945" y="1437"/>
                      <a:pt x="2811" y="1401"/>
                    </a:cubicBezTo>
                    <a:cubicBezTo>
                      <a:pt x="3007" y="1383"/>
                      <a:pt x="3203" y="1303"/>
                      <a:pt x="3310" y="1142"/>
                    </a:cubicBezTo>
                    <a:cubicBezTo>
                      <a:pt x="3426" y="991"/>
                      <a:pt x="3426" y="750"/>
                      <a:pt x="3284" y="616"/>
                    </a:cubicBezTo>
                    <a:cubicBezTo>
                      <a:pt x="3210" y="549"/>
                      <a:pt x="3105" y="517"/>
                      <a:pt x="3001" y="517"/>
                    </a:cubicBezTo>
                    <a:cubicBezTo>
                      <a:pt x="2967" y="517"/>
                      <a:pt x="2933" y="520"/>
                      <a:pt x="2900" y="527"/>
                    </a:cubicBezTo>
                    <a:cubicBezTo>
                      <a:pt x="2766" y="554"/>
                      <a:pt x="2641" y="616"/>
                      <a:pt x="2525" y="687"/>
                    </a:cubicBezTo>
                    <a:cubicBezTo>
                      <a:pt x="2588" y="580"/>
                      <a:pt x="2650" y="473"/>
                      <a:pt x="2659" y="357"/>
                    </a:cubicBezTo>
                    <a:cubicBezTo>
                      <a:pt x="2677" y="233"/>
                      <a:pt x="2641" y="99"/>
                      <a:pt x="2534" y="36"/>
                    </a:cubicBezTo>
                    <a:cubicBezTo>
                      <a:pt x="2493" y="12"/>
                      <a:pt x="2447" y="1"/>
                      <a:pt x="2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3893725" y="4498700"/>
                <a:ext cx="3415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89" extrusionOk="0">
                    <a:moveTo>
                      <a:pt x="698" y="1"/>
                    </a:moveTo>
                    <a:cubicBezTo>
                      <a:pt x="656" y="1"/>
                      <a:pt x="613" y="5"/>
                      <a:pt x="572" y="14"/>
                    </a:cubicBezTo>
                    <a:cubicBezTo>
                      <a:pt x="10" y="157"/>
                      <a:pt x="1" y="907"/>
                      <a:pt x="492" y="1139"/>
                    </a:cubicBezTo>
                    <a:cubicBezTo>
                      <a:pt x="565" y="1172"/>
                      <a:pt x="644" y="1188"/>
                      <a:pt x="723" y="1188"/>
                    </a:cubicBezTo>
                    <a:cubicBezTo>
                      <a:pt x="896" y="1188"/>
                      <a:pt x="1068" y="1112"/>
                      <a:pt x="1178" y="978"/>
                    </a:cubicBezTo>
                    <a:cubicBezTo>
                      <a:pt x="1339" y="791"/>
                      <a:pt x="1366" y="487"/>
                      <a:pt x="1223" y="282"/>
                    </a:cubicBezTo>
                    <a:cubicBezTo>
                      <a:pt x="1112" y="105"/>
                      <a:pt x="903" y="1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0"/>
          <p:cNvGrpSpPr/>
          <p:nvPr/>
        </p:nvGrpSpPr>
        <p:grpSpPr>
          <a:xfrm>
            <a:off x="-415433" y="-597842"/>
            <a:ext cx="9559433" cy="5462237"/>
            <a:chOff x="-415433" y="-597842"/>
            <a:chExt cx="9559433" cy="5462237"/>
          </a:xfrm>
        </p:grpSpPr>
        <p:sp>
          <p:nvSpPr>
            <p:cNvPr id="154" name="Google Shape;154;p10"/>
            <p:cNvSpPr/>
            <p:nvPr/>
          </p:nvSpPr>
          <p:spPr>
            <a:xfrm>
              <a:off x="1843575" y="23078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517125" y="3993125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-10799893">
              <a:off x="6915433" y="4542667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5939025" y="1090950"/>
            <a:ext cx="2485200" cy="296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 hasCustomPrompt="1"/>
          </p:nvPr>
        </p:nvSpPr>
        <p:spPr>
          <a:xfrm>
            <a:off x="2165400" y="1770750"/>
            <a:ext cx="48132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subTitle" idx="1"/>
          </p:nvPr>
        </p:nvSpPr>
        <p:spPr>
          <a:xfrm>
            <a:off x="2165400" y="2760150"/>
            <a:ext cx="48132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351875" y="-597842"/>
            <a:ext cx="8901322" cy="5402964"/>
            <a:chOff x="351875" y="-597842"/>
            <a:chExt cx="8901322" cy="5402964"/>
          </a:xfrm>
        </p:grpSpPr>
        <p:grpSp>
          <p:nvGrpSpPr>
            <p:cNvPr id="166" name="Google Shape;166;p11"/>
            <p:cNvGrpSpPr/>
            <p:nvPr/>
          </p:nvGrpSpPr>
          <p:grpSpPr>
            <a:xfrm>
              <a:off x="351875" y="-597842"/>
              <a:ext cx="8901322" cy="5201345"/>
              <a:chOff x="351875" y="-597842"/>
              <a:chExt cx="8901322" cy="5201345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2546525" y="4420625"/>
                <a:ext cx="220227" cy="182878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742" extrusionOk="0">
                    <a:moveTo>
                      <a:pt x="1530" y="0"/>
                    </a:moveTo>
                    <a:cubicBezTo>
                      <a:pt x="1437" y="0"/>
                      <a:pt x="1364" y="67"/>
                      <a:pt x="1348" y="163"/>
                    </a:cubicBezTo>
                    <a:cubicBezTo>
                      <a:pt x="1321" y="440"/>
                      <a:pt x="1294" y="717"/>
                      <a:pt x="1277" y="993"/>
                    </a:cubicBezTo>
                    <a:cubicBezTo>
                      <a:pt x="1107" y="725"/>
                      <a:pt x="947" y="449"/>
                      <a:pt x="804" y="163"/>
                    </a:cubicBezTo>
                    <a:cubicBezTo>
                      <a:pt x="772" y="93"/>
                      <a:pt x="704" y="55"/>
                      <a:pt x="635" y="55"/>
                    </a:cubicBezTo>
                    <a:cubicBezTo>
                      <a:pt x="607" y="55"/>
                      <a:pt x="580" y="61"/>
                      <a:pt x="554" y="74"/>
                    </a:cubicBezTo>
                    <a:cubicBezTo>
                      <a:pt x="456" y="119"/>
                      <a:pt x="420" y="235"/>
                      <a:pt x="465" y="333"/>
                    </a:cubicBezTo>
                    <a:cubicBezTo>
                      <a:pt x="616" y="636"/>
                      <a:pt x="786" y="931"/>
                      <a:pt x="973" y="1216"/>
                    </a:cubicBezTo>
                    <a:lnTo>
                      <a:pt x="188" y="1252"/>
                    </a:lnTo>
                    <a:cubicBezTo>
                      <a:pt x="81" y="1252"/>
                      <a:pt x="1" y="1341"/>
                      <a:pt x="10" y="1448"/>
                    </a:cubicBezTo>
                    <a:cubicBezTo>
                      <a:pt x="10" y="1546"/>
                      <a:pt x="99" y="1626"/>
                      <a:pt x="197" y="1626"/>
                    </a:cubicBezTo>
                    <a:lnTo>
                      <a:pt x="206" y="1626"/>
                    </a:lnTo>
                    <a:lnTo>
                      <a:pt x="1107" y="1591"/>
                    </a:lnTo>
                    <a:lnTo>
                      <a:pt x="1107" y="1591"/>
                    </a:lnTo>
                    <a:cubicBezTo>
                      <a:pt x="857" y="1823"/>
                      <a:pt x="608" y="2055"/>
                      <a:pt x="349" y="2278"/>
                    </a:cubicBezTo>
                    <a:cubicBezTo>
                      <a:pt x="269" y="2349"/>
                      <a:pt x="260" y="2465"/>
                      <a:pt x="322" y="2545"/>
                    </a:cubicBezTo>
                    <a:cubicBezTo>
                      <a:pt x="358" y="2590"/>
                      <a:pt x="411" y="2608"/>
                      <a:pt x="465" y="2608"/>
                    </a:cubicBezTo>
                    <a:cubicBezTo>
                      <a:pt x="509" y="2608"/>
                      <a:pt x="554" y="2599"/>
                      <a:pt x="590" y="2563"/>
                    </a:cubicBezTo>
                    <a:cubicBezTo>
                      <a:pt x="813" y="2376"/>
                      <a:pt x="1036" y="2171"/>
                      <a:pt x="1250" y="1974"/>
                    </a:cubicBezTo>
                    <a:cubicBezTo>
                      <a:pt x="1250" y="2171"/>
                      <a:pt x="1259" y="2367"/>
                      <a:pt x="1268" y="2563"/>
                    </a:cubicBezTo>
                    <a:cubicBezTo>
                      <a:pt x="1277" y="2670"/>
                      <a:pt x="1357" y="2742"/>
                      <a:pt x="1464" y="2742"/>
                    </a:cubicBezTo>
                    <a:lnTo>
                      <a:pt x="1473" y="2742"/>
                    </a:lnTo>
                    <a:cubicBezTo>
                      <a:pt x="1580" y="2742"/>
                      <a:pt x="1651" y="2652"/>
                      <a:pt x="1651" y="2545"/>
                    </a:cubicBezTo>
                    <a:cubicBezTo>
                      <a:pt x="1642" y="2394"/>
                      <a:pt x="1633" y="2233"/>
                      <a:pt x="1633" y="2081"/>
                    </a:cubicBezTo>
                    <a:lnTo>
                      <a:pt x="1633" y="2081"/>
                    </a:lnTo>
                    <a:cubicBezTo>
                      <a:pt x="1767" y="2233"/>
                      <a:pt x="1901" y="2385"/>
                      <a:pt x="2053" y="2527"/>
                    </a:cubicBezTo>
                    <a:cubicBezTo>
                      <a:pt x="2088" y="2563"/>
                      <a:pt x="2133" y="2581"/>
                      <a:pt x="2178" y="2581"/>
                    </a:cubicBezTo>
                    <a:cubicBezTo>
                      <a:pt x="2231" y="2581"/>
                      <a:pt x="2276" y="2563"/>
                      <a:pt x="2320" y="2527"/>
                    </a:cubicBezTo>
                    <a:cubicBezTo>
                      <a:pt x="2392" y="2456"/>
                      <a:pt x="2392" y="2331"/>
                      <a:pt x="2311" y="2260"/>
                    </a:cubicBezTo>
                    <a:cubicBezTo>
                      <a:pt x="2088" y="2037"/>
                      <a:pt x="1883" y="1805"/>
                      <a:pt x="1687" y="1564"/>
                    </a:cubicBezTo>
                    <a:lnTo>
                      <a:pt x="3114" y="1493"/>
                    </a:lnTo>
                    <a:cubicBezTo>
                      <a:pt x="3221" y="1493"/>
                      <a:pt x="3302" y="1403"/>
                      <a:pt x="3293" y="1296"/>
                    </a:cubicBezTo>
                    <a:cubicBezTo>
                      <a:pt x="3293" y="1189"/>
                      <a:pt x="3204" y="1118"/>
                      <a:pt x="3097" y="1118"/>
                    </a:cubicBezTo>
                    <a:lnTo>
                      <a:pt x="2071" y="1163"/>
                    </a:lnTo>
                    <a:cubicBezTo>
                      <a:pt x="2285" y="940"/>
                      <a:pt x="2499" y="717"/>
                      <a:pt x="2704" y="476"/>
                    </a:cubicBezTo>
                    <a:cubicBezTo>
                      <a:pt x="2775" y="404"/>
                      <a:pt x="2766" y="279"/>
                      <a:pt x="2686" y="208"/>
                    </a:cubicBezTo>
                    <a:cubicBezTo>
                      <a:pt x="2654" y="180"/>
                      <a:pt x="2611" y="166"/>
                      <a:pt x="2567" y="166"/>
                    </a:cubicBezTo>
                    <a:cubicBezTo>
                      <a:pt x="2513" y="166"/>
                      <a:pt x="2458" y="187"/>
                      <a:pt x="2419" y="226"/>
                    </a:cubicBezTo>
                    <a:cubicBezTo>
                      <a:pt x="2178" y="511"/>
                      <a:pt x="1919" y="779"/>
                      <a:pt x="1651" y="1047"/>
                    </a:cubicBezTo>
                    <a:cubicBezTo>
                      <a:pt x="1669" y="770"/>
                      <a:pt x="1696" y="494"/>
                      <a:pt x="1732" y="208"/>
                    </a:cubicBezTo>
                    <a:cubicBezTo>
                      <a:pt x="1741" y="110"/>
                      <a:pt x="1669" y="12"/>
                      <a:pt x="1562" y="3"/>
                    </a:cubicBezTo>
                    <a:cubicBezTo>
                      <a:pt x="1551" y="1"/>
                      <a:pt x="1540" y="0"/>
                      <a:pt x="1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351875" y="3144075"/>
                <a:ext cx="1493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742" extrusionOk="0">
                    <a:moveTo>
                      <a:pt x="1530" y="0"/>
                    </a:moveTo>
                    <a:cubicBezTo>
                      <a:pt x="1437" y="0"/>
                      <a:pt x="1364" y="67"/>
                      <a:pt x="1348" y="163"/>
                    </a:cubicBezTo>
                    <a:cubicBezTo>
                      <a:pt x="1321" y="440"/>
                      <a:pt x="1294" y="717"/>
                      <a:pt x="1277" y="993"/>
                    </a:cubicBezTo>
                    <a:cubicBezTo>
                      <a:pt x="1107" y="725"/>
                      <a:pt x="947" y="449"/>
                      <a:pt x="804" y="163"/>
                    </a:cubicBezTo>
                    <a:cubicBezTo>
                      <a:pt x="772" y="93"/>
                      <a:pt x="704" y="55"/>
                      <a:pt x="635" y="55"/>
                    </a:cubicBezTo>
                    <a:cubicBezTo>
                      <a:pt x="607" y="55"/>
                      <a:pt x="580" y="61"/>
                      <a:pt x="554" y="74"/>
                    </a:cubicBezTo>
                    <a:cubicBezTo>
                      <a:pt x="456" y="119"/>
                      <a:pt x="420" y="235"/>
                      <a:pt x="465" y="333"/>
                    </a:cubicBezTo>
                    <a:cubicBezTo>
                      <a:pt x="616" y="636"/>
                      <a:pt x="786" y="931"/>
                      <a:pt x="973" y="1216"/>
                    </a:cubicBezTo>
                    <a:lnTo>
                      <a:pt x="188" y="1252"/>
                    </a:lnTo>
                    <a:cubicBezTo>
                      <a:pt x="81" y="1252"/>
                      <a:pt x="1" y="1341"/>
                      <a:pt x="10" y="1448"/>
                    </a:cubicBezTo>
                    <a:cubicBezTo>
                      <a:pt x="10" y="1546"/>
                      <a:pt x="99" y="1626"/>
                      <a:pt x="197" y="1626"/>
                    </a:cubicBezTo>
                    <a:lnTo>
                      <a:pt x="206" y="1626"/>
                    </a:lnTo>
                    <a:lnTo>
                      <a:pt x="1107" y="1591"/>
                    </a:lnTo>
                    <a:lnTo>
                      <a:pt x="1107" y="1591"/>
                    </a:lnTo>
                    <a:cubicBezTo>
                      <a:pt x="857" y="1823"/>
                      <a:pt x="608" y="2055"/>
                      <a:pt x="349" y="2278"/>
                    </a:cubicBezTo>
                    <a:cubicBezTo>
                      <a:pt x="269" y="2349"/>
                      <a:pt x="260" y="2465"/>
                      <a:pt x="322" y="2545"/>
                    </a:cubicBezTo>
                    <a:cubicBezTo>
                      <a:pt x="358" y="2590"/>
                      <a:pt x="411" y="2608"/>
                      <a:pt x="465" y="2608"/>
                    </a:cubicBezTo>
                    <a:cubicBezTo>
                      <a:pt x="509" y="2608"/>
                      <a:pt x="554" y="2599"/>
                      <a:pt x="590" y="2563"/>
                    </a:cubicBezTo>
                    <a:cubicBezTo>
                      <a:pt x="813" y="2376"/>
                      <a:pt x="1036" y="2171"/>
                      <a:pt x="1250" y="1974"/>
                    </a:cubicBezTo>
                    <a:cubicBezTo>
                      <a:pt x="1250" y="2171"/>
                      <a:pt x="1259" y="2367"/>
                      <a:pt x="1268" y="2563"/>
                    </a:cubicBezTo>
                    <a:cubicBezTo>
                      <a:pt x="1277" y="2670"/>
                      <a:pt x="1357" y="2742"/>
                      <a:pt x="1464" y="2742"/>
                    </a:cubicBezTo>
                    <a:lnTo>
                      <a:pt x="1473" y="2742"/>
                    </a:lnTo>
                    <a:cubicBezTo>
                      <a:pt x="1580" y="2742"/>
                      <a:pt x="1651" y="2652"/>
                      <a:pt x="1651" y="2545"/>
                    </a:cubicBezTo>
                    <a:cubicBezTo>
                      <a:pt x="1642" y="2394"/>
                      <a:pt x="1633" y="2233"/>
                      <a:pt x="1633" y="2081"/>
                    </a:cubicBezTo>
                    <a:lnTo>
                      <a:pt x="1633" y="2081"/>
                    </a:lnTo>
                    <a:cubicBezTo>
                      <a:pt x="1767" y="2233"/>
                      <a:pt x="1901" y="2385"/>
                      <a:pt x="2053" y="2527"/>
                    </a:cubicBezTo>
                    <a:cubicBezTo>
                      <a:pt x="2088" y="2563"/>
                      <a:pt x="2133" y="2581"/>
                      <a:pt x="2178" y="2581"/>
                    </a:cubicBezTo>
                    <a:cubicBezTo>
                      <a:pt x="2231" y="2581"/>
                      <a:pt x="2276" y="2563"/>
                      <a:pt x="2320" y="2527"/>
                    </a:cubicBezTo>
                    <a:cubicBezTo>
                      <a:pt x="2392" y="2456"/>
                      <a:pt x="2392" y="2331"/>
                      <a:pt x="2311" y="2260"/>
                    </a:cubicBezTo>
                    <a:cubicBezTo>
                      <a:pt x="2088" y="2037"/>
                      <a:pt x="1883" y="1805"/>
                      <a:pt x="1687" y="1564"/>
                    </a:cubicBezTo>
                    <a:lnTo>
                      <a:pt x="3114" y="1493"/>
                    </a:lnTo>
                    <a:cubicBezTo>
                      <a:pt x="3221" y="1493"/>
                      <a:pt x="3302" y="1403"/>
                      <a:pt x="3293" y="1296"/>
                    </a:cubicBezTo>
                    <a:cubicBezTo>
                      <a:pt x="3293" y="1189"/>
                      <a:pt x="3204" y="1118"/>
                      <a:pt x="3097" y="1118"/>
                    </a:cubicBezTo>
                    <a:lnTo>
                      <a:pt x="2071" y="1163"/>
                    </a:lnTo>
                    <a:cubicBezTo>
                      <a:pt x="2285" y="940"/>
                      <a:pt x="2499" y="717"/>
                      <a:pt x="2704" y="476"/>
                    </a:cubicBezTo>
                    <a:cubicBezTo>
                      <a:pt x="2775" y="404"/>
                      <a:pt x="2766" y="279"/>
                      <a:pt x="2686" y="208"/>
                    </a:cubicBezTo>
                    <a:cubicBezTo>
                      <a:pt x="2654" y="180"/>
                      <a:pt x="2611" y="166"/>
                      <a:pt x="2567" y="166"/>
                    </a:cubicBezTo>
                    <a:cubicBezTo>
                      <a:pt x="2513" y="166"/>
                      <a:pt x="2458" y="187"/>
                      <a:pt x="2419" y="226"/>
                    </a:cubicBezTo>
                    <a:cubicBezTo>
                      <a:pt x="2178" y="511"/>
                      <a:pt x="1919" y="779"/>
                      <a:pt x="1651" y="1047"/>
                    </a:cubicBezTo>
                    <a:cubicBezTo>
                      <a:pt x="1669" y="770"/>
                      <a:pt x="1696" y="494"/>
                      <a:pt x="1732" y="208"/>
                    </a:cubicBezTo>
                    <a:cubicBezTo>
                      <a:pt x="1741" y="110"/>
                      <a:pt x="1669" y="12"/>
                      <a:pt x="1562" y="3"/>
                    </a:cubicBezTo>
                    <a:cubicBezTo>
                      <a:pt x="1551" y="1"/>
                      <a:pt x="1540" y="0"/>
                      <a:pt x="15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rot="-7353361">
                <a:off x="8359175" y="2143188"/>
                <a:ext cx="958838" cy="37162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606" extrusionOk="0">
                    <a:moveTo>
                      <a:pt x="3738" y="2232"/>
                    </a:moveTo>
                    <a:cubicBezTo>
                      <a:pt x="3845" y="2232"/>
                      <a:pt x="3961" y="2286"/>
                      <a:pt x="4050" y="2366"/>
                    </a:cubicBezTo>
                    <a:cubicBezTo>
                      <a:pt x="4175" y="2491"/>
                      <a:pt x="4256" y="2660"/>
                      <a:pt x="4247" y="2821"/>
                    </a:cubicBezTo>
                    <a:cubicBezTo>
                      <a:pt x="4247" y="2937"/>
                      <a:pt x="4211" y="3062"/>
                      <a:pt x="4148" y="3169"/>
                    </a:cubicBezTo>
                    <a:cubicBezTo>
                      <a:pt x="3899" y="2910"/>
                      <a:pt x="3738" y="2589"/>
                      <a:pt x="3738" y="2232"/>
                    </a:cubicBezTo>
                    <a:close/>
                    <a:moveTo>
                      <a:pt x="393" y="0"/>
                    </a:moveTo>
                    <a:cubicBezTo>
                      <a:pt x="357" y="0"/>
                      <a:pt x="329" y="25"/>
                      <a:pt x="321" y="56"/>
                    </a:cubicBezTo>
                    <a:cubicBezTo>
                      <a:pt x="0" y="1635"/>
                      <a:pt x="1089" y="3347"/>
                      <a:pt x="2659" y="3722"/>
                    </a:cubicBezTo>
                    <a:cubicBezTo>
                      <a:pt x="2843" y="3766"/>
                      <a:pt x="3021" y="3789"/>
                      <a:pt x="3188" y="3789"/>
                    </a:cubicBezTo>
                    <a:cubicBezTo>
                      <a:pt x="3392" y="3789"/>
                      <a:pt x="3580" y="3755"/>
                      <a:pt x="3747" y="3686"/>
                    </a:cubicBezTo>
                    <a:cubicBezTo>
                      <a:pt x="3908" y="3624"/>
                      <a:pt x="4059" y="3517"/>
                      <a:pt x="4166" y="3392"/>
                    </a:cubicBezTo>
                    <a:cubicBezTo>
                      <a:pt x="4345" y="3544"/>
                      <a:pt x="4550" y="3669"/>
                      <a:pt x="4755" y="3749"/>
                    </a:cubicBezTo>
                    <a:cubicBezTo>
                      <a:pt x="5075" y="3870"/>
                      <a:pt x="5414" y="3913"/>
                      <a:pt x="5739" y="3913"/>
                    </a:cubicBezTo>
                    <a:cubicBezTo>
                      <a:pt x="6128" y="3913"/>
                      <a:pt x="6497" y="3852"/>
                      <a:pt x="6789" y="3793"/>
                    </a:cubicBezTo>
                    <a:cubicBezTo>
                      <a:pt x="6976" y="3758"/>
                      <a:pt x="7173" y="3713"/>
                      <a:pt x="7360" y="3669"/>
                    </a:cubicBezTo>
                    <a:cubicBezTo>
                      <a:pt x="7815" y="3561"/>
                      <a:pt x="8288" y="3454"/>
                      <a:pt x="8761" y="3428"/>
                    </a:cubicBezTo>
                    <a:cubicBezTo>
                      <a:pt x="8821" y="3425"/>
                      <a:pt x="8881" y="3423"/>
                      <a:pt x="8942" y="3423"/>
                    </a:cubicBezTo>
                    <a:cubicBezTo>
                      <a:pt x="9980" y="3423"/>
                      <a:pt x="11016" y="3854"/>
                      <a:pt x="11749" y="4587"/>
                    </a:cubicBezTo>
                    <a:cubicBezTo>
                      <a:pt x="11758" y="4596"/>
                      <a:pt x="11776" y="4605"/>
                      <a:pt x="11803" y="4605"/>
                    </a:cubicBezTo>
                    <a:cubicBezTo>
                      <a:pt x="11821" y="4605"/>
                      <a:pt x="11838" y="4596"/>
                      <a:pt x="11847" y="4587"/>
                    </a:cubicBezTo>
                    <a:cubicBezTo>
                      <a:pt x="11883" y="4561"/>
                      <a:pt x="11883" y="4507"/>
                      <a:pt x="11856" y="4480"/>
                    </a:cubicBezTo>
                    <a:cubicBezTo>
                      <a:pt x="11095" y="3719"/>
                      <a:pt x="10027" y="3279"/>
                      <a:pt x="8962" y="3279"/>
                    </a:cubicBezTo>
                    <a:cubicBezTo>
                      <a:pt x="8892" y="3279"/>
                      <a:pt x="8822" y="3281"/>
                      <a:pt x="8752" y="3285"/>
                    </a:cubicBezTo>
                    <a:cubicBezTo>
                      <a:pt x="8270" y="3303"/>
                      <a:pt x="7788" y="3419"/>
                      <a:pt x="7333" y="3526"/>
                    </a:cubicBezTo>
                    <a:cubicBezTo>
                      <a:pt x="7137" y="3570"/>
                      <a:pt x="6950" y="3615"/>
                      <a:pt x="6762" y="3651"/>
                    </a:cubicBezTo>
                    <a:cubicBezTo>
                      <a:pt x="6482" y="3709"/>
                      <a:pt x="6129" y="3767"/>
                      <a:pt x="5758" y="3767"/>
                    </a:cubicBezTo>
                    <a:cubicBezTo>
                      <a:pt x="5444" y="3767"/>
                      <a:pt x="5116" y="3725"/>
                      <a:pt x="4809" y="3606"/>
                    </a:cubicBezTo>
                    <a:cubicBezTo>
                      <a:pt x="4612" y="3535"/>
                      <a:pt x="4425" y="3419"/>
                      <a:pt x="4256" y="3276"/>
                    </a:cubicBezTo>
                    <a:cubicBezTo>
                      <a:pt x="4345" y="3133"/>
                      <a:pt x="4398" y="2982"/>
                      <a:pt x="4398" y="2830"/>
                    </a:cubicBezTo>
                    <a:cubicBezTo>
                      <a:pt x="4407" y="2616"/>
                      <a:pt x="4309" y="2411"/>
                      <a:pt x="4148" y="2259"/>
                    </a:cubicBezTo>
                    <a:cubicBezTo>
                      <a:pt x="4022" y="2140"/>
                      <a:pt x="3874" y="2078"/>
                      <a:pt x="3717" y="2078"/>
                    </a:cubicBezTo>
                    <a:cubicBezTo>
                      <a:pt x="3698" y="2078"/>
                      <a:pt x="3678" y="2079"/>
                      <a:pt x="3658" y="2081"/>
                    </a:cubicBezTo>
                    <a:cubicBezTo>
                      <a:pt x="3622" y="2090"/>
                      <a:pt x="3595" y="2116"/>
                      <a:pt x="3595" y="2152"/>
                    </a:cubicBezTo>
                    <a:cubicBezTo>
                      <a:pt x="3569" y="2589"/>
                      <a:pt x="3765" y="2991"/>
                      <a:pt x="4059" y="3285"/>
                    </a:cubicBezTo>
                    <a:cubicBezTo>
                      <a:pt x="3961" y="3401"/>
                      <a:pt x="3836" y="3490"/>
                      <a:pt x="3685" y="3553"/>
                    </a:cubicBezTo>
                    <a:cubicBezTo>
                      <a:pt x="3539" y="3611"/>
                      <a:pt x="3371" y="3640"/>
                      <a:pt x="3186" y="3640"/>
                    </a:cubicBezTo>
                    <a:cubicBezTo>
                      <a:pt x="3031" y="3640"/>
                      <a:pt x="2864" y="3620"/>
                      <a:pt x="2685" y="3579"/>
                    </a:cubicBezTo>
                    <a:cubicBezTo>
                      <a:pt x="1205" y="3214"/>
                      <a:pt x="161" y="1590"/>
                      <a:pt x="464" y="82"/>
                    </a:cubicBezTo>
                    <a:cubicBezTo>
                      <a:pt x="473" y="47"/>
                      <a:pt x="446" y="2"/>
                      <a:pt x="411" y="2"/>
                    </a:cubicBezTo>
                    <a:cubicBezTo>
                      <a:pt x="405" y="1"/>
                      <a:pt x="399" y="0"/>
                      <a:pt x="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rot="7505541" flipH="1">
                <a:off x="3559244" y="-438906"/>
                <a:ext cx="781646" cy="756733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6470" extrusionOk="0">
                    <a:moveTo>
                      <a:pt x="2400" y="1001"/>
                    </a:moveTo>
                    <a:cubicBezTo>
                      <a:pt x="2463" y="1001"/>
                      <a:pt x="2516" y="1010"/>
                      <a:pt x="2570" y="1046"/>
                    </a:cubicBezTo>
                    <a:cubicBezTo>
                      <a:pt x="2739" y="1153"/>
                      <a:pt x="2775" y="1412"/>
                      <a:pt x="2704" y="1590"/>
                    </a:cubicBezTo>
                    <a:cubicBezTo>
                      <a:pt x="2623" y="1795"/>
                      <a:pt x="2445" y="1956"/>
                      <a:pt x="2275" y="2099"/>
                    </a:cubicBezTo>
                    <a:cubicBezTo>
                      <a:pt x="2195" y="2170"/>
                      <a:pt x="2115" y="2232"/>
                      <a:pt x="2034" y="2304"/>
                    </a:cubicBezTo>
                    <a:cubicBezTo>
                      <a:pt x="1963" y="2143"/>
                      <a:pt x="1919" y="1974"/>
                      <a:pt x="1901" y="1804"/>
                    </a:cubicBezTo>
                    <a:cubicBezTo>
                      <a:pt x="1883" y="1626"/>
                      <a:pt x="1892" y="1367"/>
                      <a:pt x="2043" y="1180"/>
                    </a:cubicBezTo>
                    <a:cubicBezTo>
                      <a:pt x="2124" y="1073"/>
                      <a:pt x="2266" y="1001"/>
                      <a:pt x="2400" y="1001"/>
                    </a:cubicBezTo>
                    <a:close/>
                    <a:moveTo>
                      <a:pt x="6569" y="1"/>
                    </a:moveTo>
                    <a:cubicBezTo>
                      <a:pt x="6565" y="1"/>
                      <a:pt x="6561" y="1"/>
                      <a:pt x="6557" y="2"/>
                    </a:cubicBezTo>
                    <a:cubicBezTo>
                      <a:pt x="6513" y="2"/>
                      <a:pt x="6486" y="38"/>
                      <a:pt x="6486" y="74"/>
                    </a:cubicBezTo>
                    <a:cubicBezTo>
                      <a:pt x="6531" y="992"/>
                      <a:pt x="6281" y="1849"/>
                      <a:pt x="5781" y="2473"/>
                    </a:cubicBezTo>
                    <a:cubicBezTo>
                      <a:pt x="5291" y="3082"/>
                      <a:pt x="4555" y="3446"/>
                      <a:pt x="3835" y="3446"/>
                    </a:cubicBezTo>
                    <a:cubicBezTo>
                      <a:pt x="3743" y="3446"/>
                      <a:pt x="3651" y="3440"/>
                      <a:pt x="3560" y="3428"/>
                    </a:cubicBezTo>
                    <a:cubicBezTo>
                      <a:pt x="2944" y="3348"/>
                      <a:pt x="2400" y="2946"/>
                      <a:pt x="2106" y="2438"/>
                    </a:cubicBezTo>
                    <a:cubicBezTo>
                      <a:pt x="2195" y="2366"/>
                      <a:pt x="2284" y="2286"/>
                      <a:pt x="2373" y="2215"/>
                    </a:cubicBezTo>
                    <a:cubicBezTo>
                      <a:pt x="2561" y="2054"/>
                      <a:pt x="2748" y="1876"/>
                      <a:pt x="2837" y="1644"/>
                    </a:cubicBezTo>
                    <a:cubicBezTo>
                      <a:pt x="2927" y="1412"/>
                      <a:pt x="2900" y="1073"/>
                      <a:pt x="2650" y="921"/>
                    </a:cubicBezTo>
                    <a:cubicBezTo>
                      <a:pt x="2571" y="870"/>
                      <a:pt x="2484" y="848"/>
                      <a:pt x="2398" y="848"/>
                    </a:cubicBezTo>
                    <a:cubicBezTo>
                      <a:pt x="2213" y="848"/>
                      <a:pt x="2028" y="951"/>
                      <a:pt x="1919" y="1091"/>
                    </a:cubicBezTo>
                    <a:cubicBezTo>
                      <a:pt x="1749" y="1314"/>
                      <a:pt x="1731" y="1608"/>
                      <a:pt x="1758" y="1822"/>
                    </a:cubicBezTo>
                    <a:cubicBezTo>
                      <a:pt x="1776" y="2018"/>
                      <a:pt x="1829" y="2215"/>
                      <a:pt x="1919" y="2402"/>
                    </a:cubicBezTo>
                    <a:cubicBezTo>
                      <a:pt x="1348" y="2866"/>
                      <a:pt x="768" y="3356"/>
                      <a:pt x="429" y="4017"/>
                    </a:cubicBezTo>
                    <a:cubicBezTo>
                      <a:pt x="0" y="4828"/>
                      <a:pt x="99" y="6006"/>
                      <a:pt x="919" y="6461"/>
                    </a:cubicBezTo>
                    <a:cubicBezTo>
                      <a:pt x="928" y="6461"/>
                      <a:pt x="937" y="6470"/>
                      <a:pt x="955" y="6470"/>
                    </a:cubicBezTo>
                    <a:cubicBezTo>
                      <a:pt x="982" y="6470"/>
                      <a:pt x="1000" y="6452"/>
                      <a:pt x="1017" y="6425"/>
                    </a:cubicBezTo>
                    <a:cubicBezTo>
                      <a:pt x="1035" y="6390"/>
                      <a:pt x="1026" y="6345"/>
                      <a:pt x="991" y="6327"/>
                    </a:cubicBezTo>
                    <a:cubicBezTo>
                      <a:pt x="259" y="5926"/>
                      <a:pt x="170" y="4820"/>
                      <a:pt x="563" y="4079"/>
                    </a:cubicBezTo>
                    <a:cubicBezTo>
                      <a:pt x="884" y="3455"/>
                      <a:pt x="1437" y="2991"/>
                      <a:pt x="1990" y="2536"/>
                    </a:cubicBezTo>
                    <a:cubicBezTo>
                      <a:pt x="2302" y="3080"/>
                      <a:pt x="2882" y="3490"/>
                      <a:pt x="3542" y="3580"/>
                    </a:cubicBezTo>
                    <a:cubicBezTo>
                      <a:pt x="3639" y="3593"/>
                      <a:pt x="3737" y="3599"/>
                      <a:pt x="3836" y="3599"/>
                    </a:cubicBezTo>
                    <a:cubicBezTo>
                      <a:pt x="4597" y="3599"/>
                      <a:pt x="5384" y="3210"/>
                      <a:pt x="5897" y="2563"/>
                    </a:cubicBezTo>
                    <a:cubicBezTo>
                      <a:pt x="6424" y="1911"/>
                      <a:pt x="6682" y="1028"/>
                      <a:pt x="6638" y="74"/>
                    </a:cubicBezTo>
                    <a:cubicBezTo>
                      <a:pt x="6630" y="34"/>
                      <a:pt x="6600" y="1"/>
                      <a:pt x="65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7537850" y="197775"/>
                <a:ext cx="220227" cy="182878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742" extrusionOk="0">
                    <a:moveTo>
                      <a:pt x="1530" y="0"/>
                    </a:moveTo>
                    <a:cubicBezTo>
                      <a:pt x="1437" y="0"/>
                      <a:pt x="1364" y="67"/>
                      <a:pt x="1348" y="163"/>
                    </a:cubicBezTo>
                    <a:cubicBezTo>
                      <a:pt x="1321" y="440"/>
                      <a:pt x="1294" y="717"/>
                      <a:pt x="1277" y="993"/>
                    </a:cubicBezTo>
                    <a:cubicBezTo>
                      <a:pt x="1107" y="725"/>
                      <a:pt x="947" y="449"/>
                      <a:pt x="804" y="163"/>
                    </a:cubicBezTo>
                    <a:cubicBezTo>
                      <a:pt x="772" y="93"/>
                      <a:pt x="704" y="55"/>
                      <a:pt x="635" y="55"/>
                    </a:cubicBezTo>
                    <a:cubicBezTo>
                      <a:pt x="607" y="55"/>
                      <a:pt x="580" y="61"/>
                      <a:pt x="554" y="74"/>
                    </a:cubicBezTo>
                    <a:cubicBezTo>
                      <a:pt x="456" y="119"/>
                      <a:pt x="420" y="235"/>
                      <a:pt x="465" y="333"/>
                    </a:cubicBezTo>
                    <a:cubicBezTo>
                      <a:pt x="616" y="636"/>
                      <a:pt x="786" y="931"/>
                      <a:pt x="973" y="1216"/>
                    </a:cubicBezTo>
                    <a:lnTo>
                      <a:pt x="188" y="1252"/>
                    </a:lnTo>
                    <a:cubicBezTo>
                      <a:pt x="81" y="1252"/>
                      <a:pt x="1" y="1341"/>
                      <a:pt x="10" y="1448"/>
                    </a:cubicBezTo>
                    <a:cubicBezTo>
                      <a:pt x="10" y="1546"/>
                      <a:pt x="99" y="1626"/>
                      <a:pt x="197" y="1626"/>
                    </a:cubicBezTo>
                    <a:lnTo>
                      <a:pt x="206" y="1626"/>
                    </a:lnTo>
                    <a:lnTo>
                      <a:pt x="1107" y="1591"/>
                    </a:lnTo>
                    <a:lnTo>
                      <a:pt x="1107" y="1591"/>
                    </a:lnTo>
                    <a:cubicBezTo>
                      <a:pt x="857" y="1823"/>
                      <a:pt x="608" y="2055"/>
                      <a:pt x="349" y="2278"/>
                    </a:cubicBezTo>
                    <a:cubicBezTo>
                      <a:pt x="269" y="2349"/>
                      <a:pt x="260" y="2465"/>
                      <a:pt x="322" y="2545"/>
                    </a:cubicBezTo>
                    <a:cubicBezTo>
                      <a:pt x="358" y="2590"/>
                      <a:pt x="411" y="2608"/>
                      <a:pt x="465" y="2608"/>
                    </a:cubicBezTo>
                    <a:cubicBezTo>
                      <a:pt x="509" y="2608"/>
                      <a:pt x="554" y="2599"/>
                      <a:pt x="590" y="2563"/>
                    </a:cubicBezTo>
                    <a:cubicBezTo>
                      <a:pt x="813" y="2376"/>
                      <a:pt x="1036" y="2171"/>
                      <a:pt x="1250" y="1974"/>
                    </a:cubicBezTo>
                    <a:cubicBezTo>
                      <a:pt x="1250" y="2171"/>
                      <a:pt x="1259" y="2367"/>
                      <a:pt x="1268" y="2563"/>
                    </a:cubicBezTo>
                    <a:cubicBezTo>
                      <a:pt x="1277" y="2670"/>
                      <a:pt x="1357" y="2742"/>
                      <a:pt x="1464" y="2742"/>
                    </a:cubicBezTo>
                    <a:lnTo>
                      <a:pt x="1473" y="2742"/>
                    </a:lnTo>
                    <a:cubicBezTo>
                      <a:pt x="1580" y="2742"/>
                      <a:pt x="1651" y="2652"/>
                      <a:pt x="1651" y="2545"/>
                    </a:cubicBezTo>
                    <a:cubicBezTo>
                      <a:pt x="1642" y="2394"/>
                      <a:pt x="1633" y="2233"/>
                      <a:pt x="1633" y="2081"/>
                    </a:cubicBezTo>
                    <a:lnTo>
                      <a:pt x="1633" y="2081"/>
                    </a:lnTo>
                    <a:cubicBezTo>
                      <a:pt x="1767" y="2233"/>
                      <a:pt x="1901" y="2385"/>
                      <a:pt x="2053" y="2527"/>
                    </a:cubicBezTo>
                    <a:cubicBezTo>
                      <a:pt x="2088" y="2563"/>
                      <a:pt x="2133" y="2581"/>
                      <a:pt x="2178" y="2581"/>
                    </a:cubicBezTo>
                    <a:cubicBezTo>
                      <a:pt x="2231" y="2581"/>
                      <a:pt x="2276" y="2563"/>
                      <a:pt x="2320" y="2527"/>
                    </a:cubicBezTo>
                    <a:cubicBezTo>
                      <a:pt x="2392" y="2456"/>
                      <a:pt x="2392" y="2331"/>
                      <a:pt x="2311" y="2260"/>
                    </a:cubicBezTo>
                    <a:cubicBezTo>
                      <a:pt x="2088" y="2037"/>
                      <a:pt x="1883" y="1805"/>
                      <a:pt x="1687" y="1564"/>
                    </a:cubicBezTo>
                    <a:lnTo>
                      <a:pt x="3114" y="1493"/>
                    </a:lnTo>
                    <a:cubicBezTo>
                      <a:pt x="3221" y="1493"/>
                      <a:pt x="3302" y="1403"/>
                      <a:pt x="3293" y="1296"/>
                    </a:cubicBezTo>
                    <a:cubicBezTo>
                      <a:pt x="3293" y="1189"/>
                      <a:pt x="3204" y="1118"/>
                      <a:pt x="3097" y="1118"/>
                    </a:cubicBezTo>
                    <a:lnTo>
                      <a:pt x="2071" y="1163"/>
                    </a:lnTo>
                    <a:cubicBezTo>
                      <a:pt x="2285" y="940"/>
                      <a:pt x="2499" y="717"/>
                      <a:pt x="2704" y="476"/>
                    </a:cubicBezTo>
                    <a:cubicBezTo>
                      <a:pt x="2775" y="404"/>
                      <a:pt x="2766" y="279"/>
                      <a:pt x="2686" y="208"/>
                    </a:cubicBezTo>
                    <a:cubicBezTo>
                      <a:pt x="2654" y="180"/>
                      <a:pt x="2611" y="166"/>
                      <a:pt x="2567" y="166"/>
                    </a:cubicBezTo>
                    <a:cubicBezTo>
                      <a:pt x="2513" y="166"/>
                      <a:pt x="2458" y="187"/>
                      <a:pt x="2419" y="226"/>
                    </a:cubicBezTo>
                    <a:cubicBezTo>
                      <a:pt x="2178" y="511"/>
                      <a:pt x="1919" y="779"/>
                      <a:pt x="1651" y="1047"/>
                    </a:cubicBezTo>
                    <a:cubicBezTo>
                      <a:pt x="1669" y="770"/>
                      <a:pt x="1696" y="494"/>
                      <a:pt x="1732" y="208"/>
                    </a:cubicBezTo>
                    <a:cubicBezTo>
                      <a:pt x="1741" y="110"/>
                      <a:pt x="1669" y="12"/>
                      <a:pt x="1562" y="3"/>
                    </a:cubicBezTo>
                    <a:cubicBezTo>
                      <a:pt x="1551" y="1"/>
                      <a:pt x="1540" y="0"/>
                      <a:pt x="1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8683450" y="4450062"/>
                <a:ext cx="1493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742" extrusionOk="0">
                    <a:moveTo>
                      <a:pt x="1530" y="0"/>
                    </a:moveTo>
                    <a:cubicBezTo>
                      <a:pt x="1437" y="0"/>
                      <a:pt x="1364" y="67"/>
                      <a:pt x="1348" y="163"/>
                    </a:cubicBezTo>
                    <a:cubicBezTo>
                      <a:pt x="1321" y="440"/>
                      <a:pt x="1294" y="717"/>
                      <a:pt x="1277" y="993"/>
                    </a:cubicBezTo>
                    <a:cubicBezTo>
                      <a:pt x="1107" y="725"/>
                      <a:pt x="947" y="449"/>
                      <a:pt x="804" y="163"/>
                    </a:cubicBezTo>
                    <a:cubicBezTo>
                      <a:pt x="772" y="93"/>
                      <a:pt x="704" y="55"/>
                      <a:pt x="635" y="55"/>
                    </a:cubicBezTo>
                    <a:cubicBezTo>
                      <a:pt x="607" y="55"/>
                      <a:pt x="580" y="61"/>
                      <a:pt x="554" y="74"/>
                    </a:cubicBezTo>
                    <a:cubicBezTo>
                      <a:pt x="456" y="119"/>
                      <a:pt x="420" y="235"/>
                      <a:pt x="465" y="333"/>
                    </a:cubicBezTo>
                    <a:cubicBezTo>
                      <a:pt x="616" y="636"/>
                      <a:pt x="786" y="931"/>
                      <a:pt x="973" y="1216"/>
                    </a:cubicBezTo>
                    <a:lnTo>
                      <a:pt x="188" y="1252"/>
                    </a:lnTo>
                    <a:cubicBezTo>
                      <a:pt x="81" y="1252"/>
                      <a:pt x="1" y="1341"/>
                      <a:pt x="10" y="1448"/>
                    </a:cubicBezTo>
                    <a:cubicBezTo>
                      <a:pt x="10" y="1546"/>
                      <a:pt x="99" y="1626"/>
                      <a:pt x="197" y="1626"/>
                    </a:cubicBezTo>
                    <a:lnTo>
                      <a:pt x="206" y="1626"/>
                    </a:lnTo>
                    <a:lnTo>
                      <a:pt x="1107" y="1591"/>
                    </a:lnTo>
                    <a:lnTo>
                      <a:pt x="1107" y="1591"/>
                    </a:lnTo>
                    <a:cubicBezTo>
                      <a:pt x="857" y="1823"/>
                      <a:pt x="608" y="2055"/>
                      <a:pt x="349" y="2278"/>
                    </a:cubicBezTo>
                    <a:cubicBezTo>
                      <a:pt x="269" y="2349"/>
                      <a:pt x="260" y="2465"/>
                      <a:pt x="322" y="2545"/>
                    </a:cubicBezTo>
                    <a:cubicBezTo>
                      <a:pt x="358" y="2590"/>
                      <a:pt x="411" y="2608"/>
                      <a:pt x="465" y="2608"/>
                    </a:cubicBezTo>
                    <a:cubicBezTo>
                      <a:pt x="509" y="2608"/>
                      <a:pt x="554" y="2599"/>
                      <a:pt x="590" y="2563"/>
                    </a:cubicBezTo>
                    <a:cubicBezTo>
                      <a:pt x="813" y="2376"/>
                      <a:pt x="1036" y="2171"/>
                      <a:pt x="1250" y="1974"/>
                    </a:cubicBezTo>
                    <a:cubicBezTo>
                      <a:pt x="1250" y="2171"/>
                      <a:pt x="1259" y="2367"/>
                      <a:pt x="1268" y="2563"/>
                    </a:cubicBezTo>
                    <a:cubicBezTo>
                      <a:pt x="1277" y="2670"/>
                      <a:pt x="1357" y="2742"/>
                      <a:pt x="1464" y="2742"/>
                    </a:cubicBezTo>
                    <a:lnTo>
                      <a:pt x="1473" y="2742"/>
                    </a:lnTo>
                    <a:cubicBezTo>
                      <a:pt x="1580" y="2742"/>
                      <a:pt x="1651" y="2652"/>
                      <a:pt x="1651" y="2545"/>
                    </a:cubicBezTo>
                    <a:cubicBezTo>
                      <a:pt x="1642" y="2394"/>
                      <a:pt x="1633" y="2233"/>
                      <a:pt x="1633" y="2081"/>
                    </a:cubicBezTo>
                    <a:lnTo>
                      <a:pt x="1633" y="2081"/>
                    </a:lnTo>
                    <a:cubicBezTo>
                      <a:pt x="1767" y="2233"/>
                      <a:pt x="1901" y="2385"/>
                      <a:pt x="2053" y="2527"/>
                    </a:cubicBezTo>
                    <a:cubicBezTo>
                      <a:pt x="2088" y="2563"/>
                      <a:pt x="2133" y="2581"/>
                      <a:pt x="2178" y="2581"/>
                    </a:cubicBezTo>
                    <a:cubicBezTo>
                      <a:pt x="2231" y="2581"/>
                      <a:pt x="2276" y="2563"/>
                      <a:pt x="2320" y="2527"/>
                    </a:cubicBezTo>
                    <a:cubicBezTo>
                      <a:pt x="2392" y="2456"/>
                      <a:pt x="2392" y="2331"/>
                      <a:pt x="2311" y="2260"/>
                    </a:cubicBezTo>
                    <a:cubicBezTo>
                      <a:pt x="2088" y="2037"/>
                      <a:pt x="1883" y="1805"/>
                      <a:pt x="1687" y="1564"/>
                    </a:cubicBezTo>
                    <a:lnTo>
                      <a:pt x="3114" y="1493"/>
                    </a:lnTo>
                    <a:cubicBezTo>
                      <a:pt x="3221" y="1493"/>
                      <a:pt x="3302" y="1403"/>
                      <a:pt x="3293" y="1296"/>
                    </a:cubicBezTo>
                    <a:cubicBezTo>
                      <a:pt x="3293" y="1189"/>
                      <a:pt x="3204" y="1118"/>
                      <a:pt x="3097" y="1118"/>
                    </a:cubicBezTo>
                    <a:lnTo>
                      <a:pt x="2071" y="1163"/>
                    </a:lnTo>
                    <a:cubicBezTo>
                      <a:pt x="2285" y="940"/>
                      <a:pt x="2499" y="717"/>
                      <a:pt x="2704" y="476"/>
                    </a:cubicBezTo>
                    <a:cubicBezTo>
                      <a:pt x="2775" y="404"/>
                      <a:pt x="2766" y="279"/>
                      <a:pt x="2686" y="208"/>
                    </a:cubicBezTo>
                    <a:cubicBezTo>
                      <a:pt x="2654" y="180"/>
                      <a:pt x="2611" y="166"/>
                      <a:pt x="2567" y="166"/>
                    </a:cubicBezTo>
                    <a:cubicBezTo>
                      <a:pt x="2513" y="166"/>
                      <a:pt x="2458" y="187"/>
                      <a:pt x="2419" y="226"/>
                    </a:cubicBezTo>
                    <a:cubicBezTo>
                      <a:pt x="2178" y="511"/>
                      <a:pt x="1919" y="779"/>
                      <a:pt x="1651" y="1047"/>
                    </a:cubicBezTo>
                    <a:cubicBezTo>
                      <a:pt x="1669" y="770"/>
                      <a:pt x="1696" y="494"/>
                      <a:pt x="1732" y="208"/>
                    </a:cubicBezTo>
                    <a:cubicBezTo>
                      <a:pt x="1741" y="110"/>
                      <a:pt x="1669" y="12"/>
                      <a:pt x="1562" y="3"/>
                    </a:cubicBezTo>
                    <a:cubicBezTo>
                      <a:pt x="1551" y="1"/>
                      <a:pt x="1540" y="0"/>
                      <a:pt x="15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173;p11"/>
            <p:cNvSpPr/>
            <p:nvPr/>
          </p:nvSpPr>
          <p:spPr>
            <a:xfrm rot="-85" flipH="1">
              <a:off x="3913929" y="4401893"/>
              <a:ext cx="1316149" cy="403213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ubTitle" idx="1"/>
          </p:nvPr>
        </p:nvSpPr>
        <p:spPr>
          <a:xfrm>
            <a:off x="719997" y="2740725"/>
            <a:ext cx="1992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69825" y="-234549"/>
            <a:ext cx="9074174" cy="5211500"/>
            <a:chOff x="69825" y="-234549"/>
            <a:chExt cx="9074174" cy="5211500"/>
          </a:xfrm>
        </p:grpSpPr>
        <p:sp>
          <p:nvSpPr>
            <p:cNvPr id="235" name="Google Shape;235;p16"/>
            <p:cNvSpPr/>
            <p:nvPr/>
          </p:nvSpPr>
          <p:spPr>
            <a:xfrm>
              <a:off x="69825" y="17168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546750" y="-59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162350" y="485295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-907618">
              <a:off x="4092576" y="4417693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-10799893">
              <a:off x="3972908" y="-234533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 txBox="1">
            <a:spLocks noGrp="1"/>
          </p:cNvSpPr>
          <p:nvPr>
            <p:ph type="subTitle" idx="2"/>
          </p:nvPr>
        </p:nvSpPr>
        <p:spPr>
          <a:xfrm>
            <a:off x="720007" y="3210525"/>
            <a:ext cx="1992600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subTitle" idx="3"/>
          </p:nvPr>
        </p:nvSpPr>
        <p:spPr>
          <a:xfrm>
            <a:off x="3575697" y="2740725"/>
            <a:ext cx="1992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subTitle" idx="4"/>
          </p:nvPr>
        </p:nvSpPr>
        <p:spPr>
          <a:xfrm>
            <a:off x="3575707" y="3210525"/>
            <a:ext cx="1992600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5"/>
          </p:nvPr>
        </p:nvSpPr>
        <p:spPr>
          <a:xfrm>
            <a:off x="6431397" y="2740725"/>
            <a:ext cx="1992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6"/>
          </p:nvPr>
        </p:nvSpPr>
        <p:spPr>
          <a:xfrm>
            <a:off x="6431407" y="3210525"/>
            <a:ext cx="1992600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5" r:id="rId10"/>
    <p:sldLayoutId id="2147483667" r:id="rId11"/>
    <p:sldLayoutId id="2147483671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6" y="3582600"/>
            <a:ext cx="5220909" cy="478777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Overview about Raspberry Pi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892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408725" y="469462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Pin Out of RPi3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573"/>
          <a:stretch/>
        </p:blipFill>
        <p:spPr>
          <a:xfrm>
            <a:off x="3571874" y="1066799"/>
            <a:ext cx="3888449" cy="3790812"/>
          </a:xfrm>
          <a:prstGeom prst="rect">
            <a:avLst/>
          </a:prstGeom>
        </p:spPr>
      </p:pic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78" y="1800454"/>
            <a:ext cx="3111537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7"/>
          <p:cNvSpPr/>
          <p:nvPr/>
        </p:nvSpPr>
        <p:spPr>
          <a:xfrm>
            <a:off x="1976650" y="540000"/>
            <a:ext cx="5225382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47"/>
          <p:cNvSpPr txBox="1">
            <a:spLocks noGrp="1"/>
          </p:cNvSpPr>
          <p:nvPr>
            <p:ph type="title"/>
          </p:nvPr>
        </p:nvSpPr>
        <p:spPr>
          <a:xfrm>
            <a:off x="720000" y="500133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 of RPi</a:t>
            </a:r>
            <a:endParaRPr dirty="0"/>
          </a:p>
        </p:txBody>
      </p:sp>
      <p:sp>
        <p:nvSpPr>
          <p:cNvPr id="1466" name="Google Shape;1466;p47"/>
          <p:cNvSpPr txBox="1"/>
          <p:nvPr/>
        </p:nvSpPr>
        <p:spPr>
          <a:xfrm>
            <a:off x="6756838" y="2140700"/>
            <a:ext cx="1428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AI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7" name="Google Shape;1467;p47"/>
          <p:cNvSpPr txBox="1"/>
          <p:nvPr/>
        </p:nvSpPr>
        <p:spPr>
          <a:xfrm>
            <a:off x="6756838" y="1608310"/>
            <a:ext cx="142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Deploying AI in Hardware</a:t>
            </a:r>
            <a:endParaRPr sz="1600" dirty="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68" name="Google Shape;1468;p47"/>
          <p:cNvSpPr txBox="1"/>
          <p:nvPr/>
        </p:nvSpPr>
        <p:spPr>
          <a:xfrm>
            <a:off x="2905925" y="2140950"/>
            <a:ext cx="147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IoT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69" name="Google Shape;1469;p47"/>
          <p:cNvSpPr txBox="1"/>
          <p:nvPr/>
        </p:nvSpPr>
        <p:spPr>
          <a:xfrm>
            <a:off x="2812506" y="1608310"/>
            <a:ext cx="1615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Interconnecting applications with Internet</a:t>
            </a:r>
            <a:endParaRPr sz="1600" dirty="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0" name="Google Shape;1470;p47"/>
          <p:cNvSpPr txBox="1"/>
          <p:nvPr/>
        </p:nvSpPr>
        <p:spPr>
          <a:xfrm>
            <a:off x="4852988" y="3343000"/>
            <a:ext cx="1428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Vision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1" name="Google Shape;1471;p47"/>
          <p:cNvSpPr txBox="1"/>
          <p:nvPr/>
        </p:nvSpPr>
        <p:spPr>
          <a:xfrm>
            <a:off x="4852988" y="3774050"/>
            <a:ext cx="142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Giving eyes for Robots</a:t>
            </a:r>
            <a:endParaRPr sz="1600" dirty="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2" name="Google Shape;1472;p47"/>
          <p:cNvSpPr txBox="1"/>
          <p:nvPr/>
        </p:nvSpPr>
        <p:spPr>
          <a:xfrm>
            <a:off x="958863" y="3343000"/>
            <a:ext cx="1471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59BDAB"/>
                </a:solidFill>
                <a:latin typeface="Patrick Hand"/>
                <a:ea typeface="Patrick Hand"/>
                <a:cs typeface="Patrick Hand"/>
                <a:sym typeface="Patrick Hand"/>
              </a:rPr>
              <a:t>Embedded</a:t>
            </a:r>
            <a:endParaRPr sz="2200" b="1" dirty="0">
              <a:solidFill>
                <a:srgbClr val="59BDAB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3" name="Google Shape;1473;p47"/>
          <p:cNvSpPr txBox="1"/>
          <p:nvPr/>
        </p:nvSpPr>
        <p:spPr>
          <a:xfrm>
            <a:off x="958863" y="3774050"/>
            <a:ext cx="147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Sensor &amp; Other Modules</a:t>
            </a:r>
            <a:endParaRPr sz="1600" dirty="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4" name="Google Shape;1474;p47"/>
          <p:cNvSpPr/>
          <p:nvPr/>
        </p:nvSpPr>
        <p:spPr>
          <a:xfrm>
            <a:off x="7204697" y="32871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4</a:t>
            </a:r>
            <a:endParaRPr/>
          </a:p>
        </p:txBody>
      </p:sp>
      <p:sp>
        <p:nvSpPr>
          <p:cNvPr id="1475" name="Google Shape;1475;p47"/>
          <p:cNvSpPr/>
          <p:nvPr/>
        </p:nvSpPr>
        <p:spPr>
          <a:xfrm>
            <a:off x="1428322" y="21979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 sz="3000" b="1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76" name="Google Shape;1476;p47"/>
          <p:cNvSpPr/>
          <p:nvPr/>
        </p:nvSpPr>
        <p:spPr>
          <a:xfrm>
            <a:off x="5300847" y="21979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3</a:t>
            </a:r>
            <a:endParaRPr dirty="0"/>
          </a:p>
        </p:txBody>
      </p:sp>
      <p:sp>
        <p:nvSpPr>
          <p:cNvPr id="1477" name="Google Shape;1477;p47"/>
          <p:cNvSpPr/>
          <p:nvPr/>
        </p:nvSpPr>
        <p:spPr>
          <a:xfrm>
            <a:off x="3353797" y="3287147"/>
            <a:ext cx="532594" cy="505862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/>
          </a:p>
        </p:txBody>
      </p:sp>
      <p:grpSp>
        <p:nvGrpSpPr>
          <p:cNvPr id="1478" name="Google Shape;1478;p47"/>
          <p:cNvGrpSpPr/>
          <p:nvPr/>
        </p:nvGrpSpPr>
        <p:grpSpPr>
          <a:xfrm>
            <a:off x="721950" y="2571500"/>
            <a:ext cx="7700100" cy="830625"/>
            <a:chOff x="721950" y="2571500"/>
            <a:chExt cx="7700100" cy="830625"/>
          </a:xfrm>
        </p:grpSpPr>
        <p:cxnSp>
          <p:nvCxnSpPr>
            <p:cNvPr id="1479" name="Google Shape;1479;p47"/>
            <p:cNvCxnSpPr/>
            <p:nvPr/>
          </p:nvCxnSpPr>
          <p:spPr>
            <a:xfrm>
              <a:off x="721950" y="2995475"/>
              <a:ext cx="7700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480" name="Google Shape;1480;p47"/>
            <p:cNvCxnSpPr/>
            <p:nvPr/>
          </p:nvCxnSpPr>
          <p:spPr>
            <a:xfrm rot="10800000">
              <a:off x="1694625" y="2999225"/>
              <a:ext cx="0" cy="402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1" name="Google Shape;1481;p47"/>
            <p:cNvCxnSpPr/>
            <p:nvPr/>
          </p:nvCxnSpPr>
          <p:spPr>
            <a:xfrm>
              <a:off x="3641675" y="2571804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2" name="Google Shape;1482;p47"/>
            <p:cNvCxnSpPr/>
            <p:nvPr/>
          </p:nvCxnSpPr>
          <p:spPr>
            <a:xfrm rot="10800000">
              <a:off x="5567150" y="2996825"/>
              <a:ext cx="0" cy="405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83" name="Google Shape;1483;p47"/>
            <p:cNvCxnSpPr/>
            <p:nvPr/>
          </p:nvCxnSpPr>
          <p:spPr>
            <a:xfrm>
              <a:off x="7471000" y="2571500"/>
              <a:ext cx="0" cy="4308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  <p:bldP spid="1467" grpId="0"/>
      <p:bldP spid="1468" grpId="0"/>
      <p:bldP spid="1469" grpId="0"/>
      <p:bldP spid="1470" grpId="0"/>
      <p:bldP spid="1471" grpId="0"/>
      <p:bldP spid="1474" grpId="0" animBg="1"/>
      <p:bldP spid="1476" grpId="0" animBg="1"/>
      <p:bldP spid="14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41"/>
          <p:cNvGrpSpPr/>
          <p:nvPr/>
        </p:nvGrpSpPr>
        <p:grpSpPr>
          <a:xfrm flipV="1">
            <a:off x="5579822" y="2352812"/>
            <a:ext cx="2910967" cy="1066116"/>
            <a:chOff x="720000" y="493976"/>
            <a:chExt cx="2746165" cy="970280"/>
          </a:xfrm>
        </p:grpSpPr>
        <p:sp>
          <p:nvSpPr>
            <p:cNvPr id="1224" name="Google Shape;1224;p41"/>
            <p:cNvSpPr/>
            <p:nvPr/>
          </p:nvSpPr>
          <p:spPr>
            <a:xfrm>
              <a:off x="1641337" y="1030548"/>
              <a:ext cx="182481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41"/>
          <p:cNvSpPr txBox="1">
            <a:spLocks noGrp="1"/>
          </p:cNvSpPr>
          <p:nvPr>
            <p:ph type="title"/>
          </p:nvPr>
        </p:nvSpPr>
        <p:spPr>
          <a:xfrm>
            <a:off x="5921365" y="1056436"/>
            <a:ext cx="2485200" cy="296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Tiny Story about R</a:t>
            </a:r>
            <a:r>
              <a:rPr lang="en-IN" dirty="0" smtClean="0"/>
              <a:t>p</a:t>
            </a:r>
            <a:r>
              <a:rPr lang="en" dirty="0" smtClean="0"/>
              <a:t>i</a:t>
            </a:r>
            <a:br>
              <a:rPr lang="en" dirty="0" smtClean="0"/>
            </a:br>
            <a:r>
              <a:rPr lang="en" dirty="0" smtClean="0"/>
              <a:t>Application</a:t>
            </a:r>
            <a:endParaRPr dirty="0"/>
          </a:p>
        </p:txBody>
      </p:sp>
      <p:grpSp>
        <p:nvGrpSpPr>
          <p:cNvPr id="1227" name="Google Shape;1227;p4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228" name="Google Shape;1228;p4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1"/>
          <p:cNvGrpSpPr/>
          <p:nvPr/>
        </p:nvGrpSpPr>
        <p:grpSpPr>
          <a:xfrm rot="1028486">
            <a:off x="2865362" y="1756548"/>
            <a:ext cx="979547" cy="1396972"/>
            <a:chOff x="1250200" y="1651275"/>
            <a:chExt cx="236875" cy="337825"/>
          </a:xfrm>
        </p:grpSpPr>
        <p:sp>
          <p:nvSpPr>
            <p:cNvPr id="1239" name="Google Shape;1239;p41"/>
            <p:cNvSpPr/>
            <p:nvPr/>
          </p:nvSpPr>
          <p:spPr>
            <a:xfrm>
              <a:off x="1250200" y="1651275"/>
              <a:ext cx="236875" cy="337825"/>
            </a:xfrm>
            <a:custGeom>
              <a:avLst/>
              <a:gdLst/>
              <a:ahLst/>
              <a:cxnLst/>
              <a:rect l="l" t="t" r="r" b="b"/>
              <a:pathLst>
                <a:path w="9475" h="13513" extrusionOk="0">
                  <a:moveTo>
                    <a:pt x="3509" y="0"/>
                  </a:moveTo>
                  <a:cubicBezTo>
                    <a:pt x="2344" y="0"/>
                    <a:pt x="1406" y="107"/>
                    <a:pt x="1205" y="374"/>
                  </a:cubicBezTo>
                  <a:cubicBezTo>
                    <a:pt x="741" y="990"/>
                    <a:pt x="259" y="7885"/>
                    <a:pt x="268" y="9598"/>
                  </a:cubicBezTo>
                  <a:cubicBezTo>
                    <a:pt x="286" y="10669"/>
                    <a:pt x="1" y="12168"/>
                    <a:pt x="625" y="12837"/>
                  </a:cubicBezTo>
                  <a:cubicBezTo>
                    <a:pt x="1033" y="13278"/>
                    <a:pt x="5100" y="13513"/>
                    <a:pt x="7248" y="13513"/>
                  </a:cubicBezTo>
                  <a:cubicBezTo>
                    <a:pt x="7920" y="13513"/>
                    <a:pt x="8404" y="13490"/>
                    <a:pt x="8529" y="13443"/>
                  </a:cubicBezTo>
                  <a:cubicBezTo>
                    <a:pt x="9395" y="13122"/>
                    <a:pt x="9172" y="10553"/>
                    <a:pt x="9234" y="9696"/>
                  </a:cubicBezTo>
                  <a:cubicBezTo>
                    <a:pt x="9350" y="8010"/>
                    <a:pt x="9332" y="5022"/>
                    <a:pt x="9332" y="5022"/>
                  </a:cubicBezTo>
                  <a:cubicBezTo>
                    <a:pt x="9332" y="5022"/>
                    <a:pt x="9475" y="1605"/>
                    <a:pt x="9163" y="829"/>
                  </a:cubicBezTo>
                  <a:cubicBezTo>
                    <a:pt x="8991" y="415"/>
                    <a:pt x="5807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278075" y="1689050"/>
              <a:ext cx="183575" cy="262100"/>
            </a:xfrm>
            <a:custGeom>
              <a:avLst/>
              <a:gdLst/>
              <a:ahLst/>
              <a:cxnLst/>
              <a:rect l="l" t="t" r="r" b="b"/>
              <a:pathLst>
                <a:path w="7343" h="10484" extrusionOk="0">
                  <a:moveTo>
                    <a:pt x="2722" y="0"/>
                  </a:moveTo>
                  <a:cubicBezTo>
                    <a:pt x="1817" y="0"/>
                    <a:pt x="1091" y="83"/>
                    <a:pt x="938" y="290"/>
                  </a:cubicBezTo>
                  <a:cubicBezTo>
                    <a:pt x="572" y="772"/>
                    <a:pt x="197" y="6116"/>
                    <a:pt x="206" y="7445"/>
                  </a:cubicBezTo>
                  <a:cubicBezTo>
                    <a:pt x="215" y="8284"/>
                    <a:pt x="1" y="9443"/>
                    <a:pt x="474" y="9961"/>
                  </a:cubicBezTo>
                  <a:cubicBezTo>
                    <a:pt x="794" y="10308"/>
                    <a:pt x="3972" y="10484"/>
                    <a:pt x="5634" y="10484"/>
                  </a:cubicBezTo>
                  <a:cubicBezTo>
                    <a:pt x="6148" y="10484"/>
                    <a:pt x="6517" y="10467"/>
                    <a:pt x="6611" y="10434"/>
                  </a:cubicBezTo>
                  <a:cubicBezTo>
                    <a:pt x="7280" y="10184"/>
                    <a:pt x="7111" y="8185"/>
                    <a:pt x="7156" y="7525"/>
                  </a:cubicBezTo>
                  <a:cubicBezTo>
                    <a:pt x="7254" y="6214"/>
                    <a:pt x="7236" y="3903"/>
                    <a:pt x="7236" y="3903"/>
                  </a:cubicBezTo>
                  <a:cubicBezTo>
                    <a:pt x="7236" y="3903"/>
                    <a:pt x="7343" y="1254"/>
                    <a:pt x="7102" y="647"/>
                  </a:cubicBezTo>
                  <a:cubicBezTo>
                    <a:pt x="6972" y="322"/>
                    <a:pt x="4502" y="0"/>
                    <a:pt x="2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278975" y="1687350"/>
              <a:ext cx="184475" cy="265625"/>
            </a:xfrm>
            <a:custGeom>
              <a:avLst/>
              <a:gdLst/>
              <a:ahLst/>
              <a:cxnLst/>
              <a:rect l="l" t="t" r="r" b="b"/>
              <a:pathLst>
                <a:path w="7379" h="10625" extrusionOk="0">
                  <a:moveTo>
                    <a:pt x="2671" y="143"/>
                  </a:moveTo>
                  <a:cubicBezTo>
                    <a:pt x="3066" y="143"/>
                    <a:pt x="3500" y="159"/>
                    <a:pt x="3944" y="189"/>
                  </a:cubicBezTo>
                  <a:cubicBezTo>
                    <a:pt x="4399" y="216"/>
                    <a:pt x="4862" y="260"/>
                    <a:pt x="5309" y="323"/>
                  </a:cubicBezTo>
                  <a:cubicBezTo>
                    <a:pt x="6575" y="483"/>
                    <a:pt x="6968" y="671"/>
                    <a:pt x="7004" y="742"/>
                  </a:cubicBezTo>
                  <a:cubicBezTo>
                    <a:pt x="7235" y="1322"/>
                    <a:pt x="7128" y="3945"/>
                    <a:pt x="7128" y="3971"/>
                  </a:cubicBezTo>
                  <a:cubicBezTo>
                    <a:pt x="7128" y="3989"/>
                    <a:pt x="7137" y="6300"/>
                    <a:pt x="7048" y="7584"/>
                  </a:cubicBezTo>
                  <a:cubicBezTo>
                    <a:pt x="7039" y="7727"/>
                    <a:pt x="7039" y="7923"/>
                    <a:pt x="7039" y="8146"/>
                  </a:cubicBezTo>
                  <a:cubicBezTo>
                    <a:pt x="7039" y="8931"/>
                    <a:pt x="7039" y="10252"/>
                    <a:pt x="6549" y="10430"/>
                  </a:cubicBezTo>
                  <a:cubicBezTo>
                    <a:pt x="6450" y="10468"/>
                    <a:pt x="6081" y="10486"/>
                    <a:pt x="5572" y="10486"/>
                  </a:cubicBezTo>
                  <a:cubicBezTo>
                    <a:pt x="3922" y="10486"/>
                    <a:pt x="791" y="10298"/>
                    <a:pt x="491" y="9984"/>
                  </a:cubicBezTo>
                  <a:cubicBezTo>
                    <a:pt x="152" y="9609"/>
                    <a:pt x="188" y="8833"/>
                    <a:pt x="224" y="8155"/>
                  </a:cubicBezTo>
                  <a:cubicBezTo>
                    <a:pt x="232" y="7932"/>
                    <a:pt x="241" y="7718"/>
                    <a:pt x="241" y="7513"/>
                  </a:cubicBezTo>
                  <a:cubicBezTo>
                    <a:pt x="232" y="6148"/>
                    <a:pt x="625" y="849"/>
                    <a:pt x="955" y="403"/>
                  </a:cubicBezTo>
                  <a:cubicBezTo>
                    <a:pt x="1091" y="224"/>
                    <a:pt x="1780" y="143"/>
                    <a:pt x="2671" y="143"/>
                  </a:cubicBezTo>
                  <a:close/>
                  <a:moveTo>
                    <a:pt x="2697" y="0"/>
                  </a:moveTo>
                  <a:cubicBezTo>
                    <a:pt x="1778" y="0"/>
                    <a:pt x="1014" y="88"/>
                    <a:pt x="839" y="323"/>
                  </a:cubicBezTo>
                  <a:cubicBezTo>
                    <a:pt x="455" y="831"/>
                    <a:pt x="90" y="6255"/>
                    <a:pt x="99" y="7513"/>
                  </a:cubicBezTo>
                  <a:cubicBezTo>
                    <a:pt x="99" y="7709"/>
                    <a:pt x="90" y="7923"/>
                    <a:pt x="81" y="8146"/>
                  </a:cubicBezTo>
                  <a:cubicBezTo>
                    <a:pt x="45" y="8896"/>
                    <a:pt x="1" y="9663"/>
                    <a:pt x="393" y="10082"/>
                  </a:cubicBezTo>
                  <a:cubicBezTo>
                    <a:pt x="625" y="10332"/>
                    <a:pt x="2070" y="10466"/>
                    <a:pt x="3132" y="10537"/>
                  </a:cubicBezTo>
                  <a:cubicBezTo>
                    <a:pt x="3266" y="10546"/>
                    <a:pt x="3391" y="10555"/>
                    <a:pt x="3506" y="10564"/>
                  </a:cubicBezTo>
                  <a:cubicBezTo>
                    <a:pt x="4194" y="10602"/>
                    <a:pt x="4950" y="10624"/>
                    <a:pt x="5547" y="10624"/>
                  </a:cubicBezTo>
                  <a:cubicBezTo>
                    <a:pt x="6082" y="10624"/>
                    <a:pt x="6488" y="10606"/>
                    <a:pt x="6602" y="10564"/>
                  </a:cubicBezTo>
                  <a:cubicBezTo>
                    <a:pt x="7182" y="10350"/>
                    <a:pt x="7182" y="9074"/>
                    <a:pt x="7182" y="8146"/>
                  </a:cubicBezTo>
                  <a:cubicBezTo>
                    <a:pt x="7182" y="7923"/>
                    <a:pt x="7182" y="7727"/>
                    <a:pt x="7191" y="7593"/>
                  </a:cubicBezTo>
                  <a:cubicBezTo>
                    <a:pt x="7280" y="6318"/>
                    <a:pt x="7271" y="4043"/>
                    <a:pt x="7271" y="3971"/>
                  </a:cubicBezTo>
                  <a:cubicBezTo>
                    <a:pt x="7280" y="3838"/>
                    <a:pt x="7378" y="1295"/>
                    <a:pt x="7128" y="688"/>
                  </a:cubicBezTo>
                  <a:cubicBezTo>
                    <a:pt x="7039" y="448"/>
                    <a:pt x="6094" y="278"/>
                    <a:pt x="5326" y="180"/>
                  </a:cubicBezTo>
                  <a:cubicBezTo>
                    <a:pt x="4551" y="76"/>
                    <a:pt x="3556" y="0"/>
                    <a:pt x="2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350025" y="1954075"/>
              <a:ext cx="37025" cy="27975"/>
            </a:xfrm>
            <a:custGeom>
              <a:avLst/>
              <a:gdLst/>
              <a:ahLst/>
              <a:cxnLst/>
              <a:rect l="l" t="t" r="r" b="b"/>
              <a:pathLst>
                <a:path w="1481" h="1119" extrusionOk="0">
                  <a:moveTo>
                    <a:pt x="738" y="1"/>
                  </a:moveTo>
                  <a:cubicBezTo>
                    <a:pt x="55" y="1"/>
                    <a:pt x="1" y="1065"/>
                    <a:pt x="709" y="1117"/>
                  </a:cubicBezTo>
                  <a:cubicBezTo>
                    <a:pt x="723" y="1118"/>
                    <a:pt x="737" y="1118"/>
                    <a:pt x="750" y="1118"/>
                  </a:cubicBezTo>
                  <a:cubicBezTo>
                    <a:pt x="1425" y="1118"/>
                    <a:pt x="1480" y="46"/>
                    <a:pt x="780" y="2"/>
                  </a:cubicBezTo>
                  <a:cubicBezTo>
                    <a:pt x="766" y="1"/>
                    <a:pt x="752" y="1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305075" y="1776625"/>
              <a:ext cx="126925" cy="80275"/>
            </a:xfrm>
            <a:custGeom>
              <a:avLst/>
              <a:gdLst/>
              <a:ahLst/>
              <a:cxnLst/>
              <a:rect l="l" t="t" r="r" b="b"/>
              <a:pathLst>
                <a:path w="5077" h="3211" extrusionOk="0">
                  <a:moveTo>
                    <a:pt x="2968" y="0"/>
                  </a:moveTo>
                  <a:cubicBezTo>
                    <a:pt x="2162" y="0"/>
                    <a:pt x="1357" y="75"/>
                    <a:pt x="562" y="222"/>
                  </a:cubicBezTo>
                  <a:cubicBezTo>
                    <a:pt x="455" y="249"/>
                    <a:pt x="330" y="275"/>
                    <a:pt x="250" y="356"/>
                  </a:cubicBezTo>
                  <a:cubicBezTo>
                    <a:pt x="152" y="445"/>
                    <a:pt x="134" y="597"/>
                    <a:pt x="125" y="730"/>
                  </a:cubicBezTo>
                  <a:cubicBezTo>
                    <a:pt x="36" y="1551"/>
                    <a:pt x="0" y="2381"/>
                    <a:pt x="18" y="3210"/>
                  </a:cubicBezTo>
                  <a:lnTo>
                    <a:pt x="4461" y="3050"/>
                  </a:lnTo>
                  <a:cubicBezTo>
                    <a:pt x="4737" y="2202"/>
                    <a:pt x="4934" y="1337"/>
                    <a:pt x="5059" y="463"/>
                  </a:cubicBezTo>
                  <a:cubicBezTo>
                    <a:pt x="5067" y="383"/>
                    <a:pt x="5076" y="293"/>
                    <a:pt x="5032" y="222"/>
                  </a:cubicBezTo>
                  <a:cubicBezTo>
                    <a:pt x="4978" y="159"/>
                    <a:pt x="4889" y="142"/>
                    <a:pt x="4809" y="133"/>
                  </a:cubicBezTo>
                  <a:cubicBezTo>
                    <a:pt x="4199" y="44"/>
                    <a:pt x="3583" y="0"/>
                    <a:pt x="2968" y="0"/>
                  </a:cubicBezTo>
                  <a:close/>
                </a:path>
              </a:pathLst>
            </a:custGeom>
            <a:solidFill>
              <a:srgbClr val="C7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303500" y="1772650"/>
              <a:ext cx="134975" cy="85675"/>
            </a:xfrm>
            <a:custGeom>
              <a:avLst/>
              <a:gdLst/>
              <a:ahLst/>
              <a:cxnLst/>
              <a:rect l="l" t="t" r="r" b="b"/>
              <a:pathLst>
                <a:path w="5399" h="3427" extrusionOk="0">
                  <a:moveTo>
                    <a:pt x="3224" y="1"/>
                  </a:moveTo>
                  <a:cubicBezTo>
                    <a:pt x="3108" y="1"/>
                    <a:pt x="2991" y="3"/>
                    <a:pt x="2873" y="6"/>
                  </a:cubicBezTo>
                  <a:cubicBezTo>
                    <a:pt x="2347" y="15"/>
                    <a:pt x="1821" y="60"/>
                    <a:pt x="1303" y="131"/>
                  </a:cubicBezTo>
                  <a:cubicBezTo>
                    <a:pt x="991" y="176"/>
                    <a:pt x="456" y="167"/>
                    <a:pt x="215" y="426"/>
                  </a:cubicBezTo>
                  <a:cubicBezTo>
                    <a:pt x="10" y="666"/>
                    <a:pt x="45" y="1086"/>
                    <a:pt x="37" y="1371"/>
                  </a:cubicBezTo>
                  <a:cubicBezTo>
                    <a:pt x="1" y="2040"/>
                    <a:pt x="1" y="2700"/>
                    <a:pt x="19" y="3369"/>
                  </a:cubicBezTo>
                  <a:cubicBezTo>
                    <a:pt x="23" y="3406"/>
                    <a:pt x="56" y="3426"/>
                    <a:pt x="87" y="3426"/>
                  </a:cubicBezTo>
                  <a:cubicBezTo>
                    <a:pt x="116" y="3426"/>
                    <a:pt x="144" y="3408"/>
                    <a:pt x="144" y="3369"/>
                  </a:cubicBezTo>
                  <a:cubicBezTo>
                    <a:pt x="152" y="2665"/>
                    <a:pt x="63" y="1701"/>
                    <a:pt x="286" y="1014"/>
                  </a:cubicBezTo>
                  <a:cubicBezTo>
                    <a:pt x="465" y="506"/>
                    <a:pt x="884" y="470"/>
                    <a:pt x="1357" y="417"/>
                  </a:cubicBezTo>
                  <a:cubicBezTo>
                    <a:pt x="1812" y="354"/>
                    <a:pt x="2276" y="327"/>
                    <a:pt x="2740" y="327"/>
                  </a:cubicBezTo>
                  <a:cubicBezTo>
                    <a:pt x="2899" y="324"/>
                    <a:pt x="3262" y="298"/>
                    <a:pt x="3651" y="298"/>
                  </a:cubicBezTo>
                  <a:cubicBezTo>
                    <a:pt x="4221" y="298"/>
                    <a:pt x="4844" y="353"/>
                    <a:pt x="4961" y="613"/>
                  </a:cubicBezTo>
                  <a:cubicBezTo>
                    <a:pt x="5077" y="863"/>
                    <a:pt x="4765" y="1755"/>
                    <a:pt x="4702" y="1996"/>
                  </a:cubicBezTo>
                  <a:cubicBezTo>
                    <a:pt x="4613" y="2388"/>
                    <a:pt x="4506" y="2772"/>
                    <a:pt x="4381" y="3155"/>
                  </a:cubicBezTo>
                  <a:cubicBezTo>
                    <a:pt x="4348" y="3272"/>
                    <a:pt x="4446" y="3354"/>
                    <a:pt x="4538" y="3354"/>
                  </a:cubicBezTo>
                  <a:cubicBezTo>
                    <a:pt x="4593" y="3354"/>
                    <a:pt x="4646" y="3324"/>
                    <a:pt x="4667" y="3253"/>
                  </a:cubicBezTo>
                  <a:cubicBezTo>
                    <a:pt x="4863" y="2638"/>
                    <a:pt x="5032" y="2022"/>
                    <a:pt x="5157" y="1389"/>
                  </a:cubicBezTo>
                  <a:cubicBezTo>
                    <a:pt x="5211" y="1104"/>
                    <a:pt x="5398" y="631"/>
                    <a:pt x="5246" y="345"/>
                  </a:cubicBezTo>
                  <a:cubicBezTo>
                    <a:pt x="5139" y="122"/>
                    <a:pt x="4872" y="122"/>
                    <a:pt x="4649" y="95"/>
                  </a:cubicBezTo>
                  <a:cubicBezTo>
                    <a:pt x="4175" y="31"/>
                    <a:pt x="3702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306400" y="1852625"/>
              <a:ext cx="104625" cy="6275"/>
            </a:xfrm>
            <a:custGeom>
              <a:avLst/>
              <a:gdLst/>
              <a:ahLst/>
              <a:cxnLst/>
              <a:rect l="l" t="t" r="r" b="b"/>
              <a:pathLst>
                <a:path w="4185" h="251" extrusionOk="0">
                  <a:moveTo>
                    <a:pt x="4185" y="1"/>
                  </a:moveTo>
                  <a:lnTo>
                    <a:pt x="4185" y="1"/>
                  </a:lnTo>
                  <a:cubicBezTo>
                    <a:pt x="2784" y="81"/>
                    <a:pt x="1392" y="162"/>
                    <a:pt x="1" y="251"/>
                  </a:cubicBezTo>
                  <a:lnTo>
                    <a:pt x="4185" y="1"/>
                  </a:lnTo>
                  <a:close/>
                </a:path>
              </a:pathLst>
            </a:custGeom>
            <a:solidFill>
              <a:srgbClr val="C7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303950" y="1847450"/>
              <a:ext cx="113550" cy="14700"/>
            </a:xfrm>
            <a:custGeom>
              <a:avLst/>
              <a:gdLst/>
              <a:ahLst/>
              <a:cxnLst/>
              <a:rect l="l" t="t" r="r" b="b"/>
              <a:pathLst>
                <a:path w="4542" h="588" extrusionOk="0">
                  <a:moveTo>
                    <a:pt x="4113" y="0"/>
                  </a:moveTo>
                  <a:cubicBezTo>
                    <a:pt x="3502" y="0"/>
                    <a:pt x="2884" y="78"/>
                    <a:pt x="2267" y="119"/>
                  </a:cubicBezTo>
                  <a:cubicBezTo>
                    <a:pt x="1544" y="172"/>
                    <a:pt x="786" y="190"/>
                    <a:pt x="81" y="377"/>
                  </a:cubicBezTo>
                  <a:cubicBezTo>
                    <a:pt x="1" y="404"/>
                    <a:pt x="10" y="520"/>
                    <a:pt x="90" y="538"/>
                  </a:cubicBezTo>
                  <a:cubicBezTo>
                    <a:pt x="360" y="575"/>
                    <a:pt x="636" y="588"/>
                    <a:pt x="913" y="588"/>
                  </a:cubicBezTo>
                  <a:cubicBezTo>
                    <a:pt x="1376" y="588"/>
                    <a:pt x="1845" y="551"/>
                    <a:pt x="2302" y="529"/>
                  </a:cubicBezTo>
                  <a:cubicBezTo>
                    <a:pt x="2971" y="493"/>
                    <a:pt x="3658" y="502"/>
                    <a:pt x="4318" y="395"/>
                  </a:cubicBezTo>
                  <a:cubicBezTo>
                    <a:pt x="4541" y="360"/>
                    <a:pt x="4515" y="12"/>
                    <a:pt x="4292" y="3"/>
                  </a:cubicBezTo>
                  <a:cubicBezTo>
                    <a:pt x="4232" y="1"/>
                    <a:pt x="4173" y="0"/>
                    <a:pt x="4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308850" y="1789975"/>
              <a:ext cx="23675" cy="66025"/>
            </a:xfrm>
            <a:custGeom>
              <a:avLst/>
              <a:gdLst/>
              <a:ahLst/>
              <a:cxnLst/>
              <a:rect l="l" t="t" r="r" b="b"/>
              <a:pathLst>
                <a:path w="947" h="2641" extrusionOk="0">
                  <a:moveTo>
                    <a:pt x="126" y="0"/>
                  </a:moveTo>
                  <a:lnTo>
                    <a:pt x="1" y="2641"/>
                  </a:lnTo>
                  <a:cubicBezTo>
                    <a:pt x="277" y="2275"/>
                    <a:pt x="536" y="1882"/>
                    <a:pt x="750" y="1481"/>
                  </a:cubicBezTo>
                  <a:cubicBezTo>
                    <a:pt x="822" y="1338"/>
                    <a:pt x="893" y="1204"/>
                    <a:pt x="902" y="1053"/>
                  </a:cubicBezTo>
                  <a:cubicBezTo>
                    <a:pt x="947" y="589"/>
                    <a:pt x="509" y="250"/>
                    <a:pt x="126" y="0"/>
                  </a:cubicBezTo>
                  <a:close/>
                </a:path>
              </a:pathLst>
            </a:custGeom>
            <a:solidFill>
              <a:srgbClr val="C7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304575" y="1788775"/>
              <a:ext cx="31300" cy="70050"/>
            </a:xfrm>
            <a:custGeom>
              <a:avLst/>
              <a:gdLst/>
              <a:ahLst/>
              <a:cxnLst/>
              <a:rect l="l" t="t" r="r" b="b"/>
              <a:pathLst>
                <a:path w="1252" h="2802" extrusionOk="0">
                  <a:moveTo>
                    <a:pt x="299" y="0"/>
                  </a:moveTo>
                  <a:cubicBezTo>
                    <a:pt x="260" y="0"/>
                    <a:pt x="230" y="52"/>
                    <a:pt x="261" y="84"/>
                  </a:cubicBezTo>
                  <a:cubicBezTo>
                    <a:pt x="627" y="467"/>
                    <a:pt x="1109" y="699"/>
                    <a:pt x="868" y="1351"/>
                  </a:cubicBezTo>
                  <a:cubicBezTo>
                    <a:pt x="698" y="1797"/>
                    <a:pt x="359" y="2234"/>
                    <a:pt x="65" y="2617"/>
                  </a:cubicBezTo>
                  <a:cubicBezTo>
                    <a:pt x="1" y="2707"/>
                    <a:pt x="84" y="2801"/>
                    <a:pt x="172" y="2801"/>
                  </a:cubicBezTo>
                  <a:cubicBezTo>
                    <a:pt x="207" y="2801"/>
                    <a:pt x="242" y="2787"/>
                    <a:pt x="270" y="2751"/>
                  </a:cubicBezTo>
                  <a:cubicBezTo>
                    <a:pt x="609" y="2305"/>
                    <a:pt x="1251" y="1583"/>
                    <a:pt x="1189" y="967"/>
                  </a:cubicBezTo>
                  <a:cubicBezTo>
                    <a:pt x="1144" y="530"/>
                    <a:pt x="707" y="146"/>
                    <a:pt x="315" y="4"/>
                  </a:cubicBezTo>
                  <a:cubicBezTo>
                    <a:pt x="309" y="1"/>
                    <a:pt x="304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393825" y="1791075"/>
              <a:ext cx="37050" cy="58250"/>
            </a:xfrm>
            <a:custGeom>
              <a:avLst/>
              <a:gdLst/>
              <a:ahLst/>
              <a:cxnLst/>
              <a:rect l="l" t="t" r="r" b="b"/>
              <a:pathLst>
                <a:path w="1482" h="2330" extrusionOk="0">
                  <a:moveTo>
                    <a:pt x="1482" y="1"/>
                  </a:moveTo>
                  <a:lnTo>
                    <a:pt x="1482" y="1"/>
                  </a:lnTo>
                  <a:cubicBezTo>
                    <a:pt x="1054" y="313"/>
                    <a:pt x="616" y="616"/>
                    <a:pt x="188" y="929"/>
                  </a:cubicBezTo>
                  <a:cubicBezTo>
                    <a:pt x="117" y="982"/>
                    <a:pt x="37" y="1045"/>
                    <a:pt x="19" y="1134"/>
                  </a:cubicBezTo>
                  <a:cubicBezTo>
                    <a:pt x="1" y="1214"/>
                    <a:pt x="45" y="1294"/>
                    <a:pt x="90" y="1375"/>
                  </a:cubicBezTo>
                  <a:cubicBezTo>
                    <a:pt x="268" y="1687"/>
                    <a:pt x="447" y="2008"/>
                    <a:pt x="634" y="2329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C7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385800" y="1789025"/>
              <a:ext cx="47450" cy="62350"/>
            </a:xfrm>
            <a:custGeom>
              <a:avLst/>
              <a:gdLst/>
              <a:ahLst/>
              <a:cxnLst/>
              <a:rect l="l" t="t" r="r" b="b"/>
              <a:pathLst>
                <a:path w="1898" h="2494" extrusionOk="0">
                  <a:moveTo>
                    <a:pt x="1801" y="0"/>
                  </a:moveTo>
                  <a:cubicBezTo>
                    <a:pt x="1796" y="0"/>
                    <a:pt x="1790" y="1"/>
                    <a:pt x="1785" y="2"/>
                  </a:cubicBezTo>
                  <a:cubicBezTo>
                    <a:pt x="1508" y="101"/>
                    <a:pt x="1303" y="279"/>
                    <a:pt x="1071" y="449"/>
                  </a:cubicBezTo>
                  <a:cubicBezTo>
                    <a:pt x="839" y="618"/>
                    <a:pt x="474" y="796"/>
                    <a:pt x="295" y="1028"/>
                  </a:cubicBezTo>
                  <a:cubicBezTo>
                    <a:pt x="1" y="1439"/>
                    <a:pt x="670" y="2135"/>
                    <a:pt x="875" y="2447"/>
                  </a:cubicBezTo>
                  <a:cubicBezTo>
                    <a:pt x="896" y="2480"/>
                    <a:pt x="927" y="2493"/>
                    <a:pt x="956" y="2493"/>
                  </a:cubicBezTo>
                  <a:cubicBezTo>
                    <a:pt x="1016" y="2493"/>
                    <a:pt x="1071" y="2438"/>
                    <a:pt x="1036" y="2367"/>
                  </a:cubicBezTo>
                  <a:cubicBezTo>
                    <a:pt x="928" y="2152"/>
                    <a:pt x="821" y="1929"/>
                    <a:pt x="705" y="1715"/>
                  </a:cubicBezTo>
                  <a:cubicBezTo>
                    <a:pt x="527" y="1385"/>
                    <a:pt x="465" y="1207"/>
                    <a:pt x="813" y="957"/>
                  </a:cubicBezTo>
                  <a:cubicBezTo>
                    <a:pt x="1160" y="707"/>
                    <a:pt x="1606" y="475"/>
                    <a:pt x="1865" y="127"/>
                  </a:cubicBezTo>
                  <a:cubicBezTo>
                    <a:pt x="1898" y="79"/>
                    <a:pt x="1856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317550" y="1786625"/>
              <a:ext cx="108200" cy="32200"/>
            </a:xfrm>
            <a:custGeom>
              <a:avLst/>
              <a:gdLst/>
              <a:ahLst/>
              <a:cxnLst/>
              <a:rect l="l" t="t" r="r" b="b"/>
              <a:pathLst>
                <a:path w="4328" h="1288" extrusionOk="0">
                  <a:moveTo>
                    <a:pt x="1" y="0"/>
                  </a:moveTo>
                  <a:cubicBezTo>
                    <a:pt x="117" y="429"/>
                    <a:pt x="456" y="785"/>
                    <a:pt x="857" y="991"/>
                  </a:cubicBezTo>
                  <a:cubicBezTo>
                    <a:pt x="1250" y="1196"/>
                    <a:pt x="1705" y="1276"/>
                    <a:pt x="2160" y="1285"/>
                  </a:cubicBezTo>
                  <a:cubicBezTo>
                    <a:pt x="2196" y="1286"/>
                    <a:pt x="2234" y="1287"/>
                    <a:pt x="2271" y="1287"/>
                  </a:cubicBezTo>
                  <a:cubicBezTo>
                    <a:pt x="2470" y="1287"/>
                    <a:pt x="2677" y="1266"/>
                    <a:pt x="2865" y="1214"/>
                  </a:cubicBezTo>
                  <a:cubicBezTo>
                    <a:pt x="3471" y="1044"/>
                    <a:pt x="3917" y="562"/>
                    <a:pt x="4328" y="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7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315925" y="1785300"/>
              <a:ext cx="114200" cy="36725"/>
            </a:xfrm>
            <a:custGeom>
              <a:avLst/>
              <a:gdLst/>
              <a:ahLst/>
              <a:cxnLst/>
              <a:rect l="l" t="t" r="r" b="b"/>
              <a:pathLst>
                <a:path w="4568" h="1469" extrusionOk="0">
                  <a:moveTo>
                    <a:pt x="67" y="0"/>
                  </a:moveTo>
                  <a:cubicBezTo>
                    <a:pt x="35" y="0"/>
                    <a:pt x="1" y="27"/>
                    <a:pt x="12" y="62"/>
                  </a:cubicBezTo>
                  <a:cubicBezTo>
                    <a:pt x="298" y="1008"/>
                    <a:pt x="1163" y="1400"/>
                    <a:pt x="2100" y="1463"/>
                  </a:cubicBezTo>
                  <a:cubicBezTo>
                    <a:pt x="2157" y="1466"/>
                    <a:pt x="2214" y="1468"/>
                    <a:pt x="2271" y="1468"/>
                  </a:cubicBezTo>
                  <a:cubicBezTo>
                    <a:pt x="3201" y="1468"/>
                    <a:pt x="3961" y="988"/>
                    <a:pt x="4500" y="223"/>
                  </a:cubicBezTo>
                  <a:cubicBezTo>
                    <a:pt x="4568" y="128"/>
                    <a:pt x="4485" y="17"/>
                    <a:pt x="4391" y="17"/>
                  </a:cubicBezTo>
                  <a:cubicBezTo>
                    <a:pt x="4362" y="17"/>
                    <a:pt x="4331" y="28"/>
                    <a:pt x="4303" y="53"/>
                  </a:cubicBezTo>
                  <a:cubicBezTo>
                    <a:pt x="3706" y="580"/>
                    <a:pt x="3322" y="1133"/>
                    <a:pt x="2448" y="1204"/>
                  </a:cubicBezTo>
                  <a:cubicBezTo>
                    <a:pt x="2372" y="1209"/>
                    <a:pt x="2296" y="1212"/>
                    <a:pt x="2220" y="1212"/>
                  </a:cubicBezTo>
                  <a:cubicBezTo>
                    <a:pt x="1358" y="1212"/>
                    <a:pt x="463" y="879"/>
                    <a:pt x="110" y="27"/>
                  </a:cubicBezTo>
                  <a:cubicBezTo>
                    <a:pt x="101" y="8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354575" y="1808475"/>
              <a:ext cx="23000" cy="23450"/>
            </a:xfrm>
            <a:custGeom>
              <a:avLst/>
              <a:gdLst/>
              <a:ahLst/>
              <a:cxnLst/>
              <a:rect l="l" t="t" r="r" b="b"/>
              <a:pathLst>
                <a:path w="920" h="938" extrusionOk="0">
                  <a:moveTo>
                    <a:pt x="670" y="0"/>
                  </a:moveTo>
                  <a:cubicBezTo>
                    <a:pt x="643" y="0"/>
                    <a:pt x="614" y="8"/>
                    <a:pt x="581" y="27"/>
                  </a:cubicBezTo>
                  <a:cubicBezTo>
                    <a:pt x="518" y="54"/>
                    <a:pt x="456" y="197"/>
                    <a:pt x="438" y="224"/>
                  </a:cubicBezTo>
                  <a:cubicBezTo>
                    <a:pt x="420" y="197"/>
                    <a:pt x="411" y="81"/>
                    <a:pt x="340" y="36"/>
                  </a:cubicBezTo>
                  <a:cubicBezTo>
                    <a:pt x="317" y="19"/>
                    <a:pt x="288" y="11"/>
                    <a:pt x="255" y="11"/>
                  </a:cubicBezTo>
                  <a:cubicBezTo>
                    <a:pt x="171" y="11"/>
                    <a:pt x="69" y="64"/>
                    <a:pt x="36" y="134"/>
                  </a:cubicBezTo>
                  <a:cubicBezTo>
                    <a:pt x="1" y="250"/>
                    <a:pt x="36" y="402"/>
                    <a:pt x="90" y="500"/>
                  </a:cubicBezTo>
                  <a:cubicBezTo>
                    <a:pt x="204" y="736"/>
                    <a:pt x="437" y="938"/>
                    <a:pt x="488" y="938"/>
                  </a:cubicBezTo>
                  <a:cubicBezTo>
                    <a:pt x="489" y="938"/>
                    <a:pt x="490" y="937"/>
                    <a:pt x="491" y="937"/>
                  </a:cubicBezTo>
                  <a:cubicBezTo>
                    <a:pt x="688" y="875"/>
                    <a:pt x="920" y="277"/>
                    <a:pt x="830" y="134"/>
                  </a:cubicBezTo>
                  <a:cubicBezTo>
                    <a:pt x="791" y="62"/>
                    <a:pt x="742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379325" y="1674425"/>
              <a:ext cx="7800" cy="6750"/>
            </a:xfrm>
            <a:custGeom>
              <a:avLst/>
              <a:gdLst/>
              <a:ahLst/>
              <a:cxnLst/>
              <a:rect l="l" t="t" r="r" b="b"/>
              <a:pathLst>
                <a:path w="312" h="270" extrusionOk="0">
                  <a:moveTo>
                    <a:pt x="163" y="1"/>
                  </a:moveTo>
                  <a:cubicBezTo>
                    <a:pt x="139" y="1"/>
                    <a:pt x="115" y="12"/>
                    <a:pt x="99" y="37"/>
                  </a:cubicBezTo>
                  <a:cubicBezTo>
                    <a:pt x="81" y="55"/>
                    <a:pt x="72" y="64"/>
                    <a:pt x="55" y="81"/>
                  </a:cubicBezTo>
                  <a:cubicBezTo>
                    <a:pt x="1" y="153"/>
                    <a:pt x="63" y="269"/>
                    <a:pt x="153" y="269"/>
                  </a:cubicBezTo>
                  <a:cubicBezTo>
                    <a:pt x="156" y="269"/>
                    <a:pt x="160" y="269"/>
                    <a:pt x="163" y="269"/>
                  </a:cubicBezTo>
                  <a:cubicBezTo>
                    <a:pt x="240" y="269"/>
                    <a:pt x="311" y="176"/>
                    <a:pt x="269" y="99"/>
                  </a:cubicBezTo>
                  <a:cubicBezTo>
                    <a:pt x="251" y="81"/>
                    <a:pt x="242" y="64"/>
                    <a:pt x="233" y="46"/>
                  </a:cubicBezTo>
                  <a:cubicBezTo>
                    <a:pt x="218" y="1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6"/>
          <p:cNvSpPr/>
          <p:nvPr/>
        </p:nvSpPr>
        <p:spPr>
          <a:xfrm>
            <a:off x="953100" y="967425"/>
            <a:ext cx="7237742" cy="369030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6"/>
          <p:cNvSpPr txBox="1">
            <a:spLocks noGrp="1"/>
          </p:cNvSpPr>
          <p:nvPr>
            <p:ph type="title"/>
          </p:nvPr>
        </p:nvSpPr>
        <p:spPr>
          <a:xfrm>
            <a:off x="1558038" y="1702882"/>
            <a:ext cx="6134463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 smtClean="0"/>
              <a:t>Rs. 36,000 | $</a:t>
            </a:r>
            <a:r>
              <a:rPr lang="en-IN" b="0" dirty="0" smtClean="0"/>
              <a:t>489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1425" name="Google Shape;1425;p46"/>
          <p:cNvSpPr txBox="1">
            <a:spLocks noGrp="1"/>
          </p:cNvSpPr>
          <p:nvPr>
            <p:ph type="subTitle" idx="1"/>
          </p:nvPr>
        </p:nvSpPr>
        <p:spPr>
          <a:xfrm>
            <a:off x="2165400" y="2760150"/>
            <a:ext cx="48132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EYE CHART DISPLAY IN HOSPITAL</a:t>
            </a:r>
            <a:endParaRPr b="1" dirty="0"/>
          </a:p>
        </p:txBody>
      </p:sp>
      <p:grpSp>
        <p:nvGrpSpPr>
          <p:cNvPr id="1426" name="Google Shape;1426;p46"/>
          <p:cNvGrpSpPr/>
          <p:nvPr/>
        </p:nvGrpSpPr>
        <p:grpSpPr>
          <a:xfrm>
            <a:off x="1363866" y="1675179"/>
            <a:ext cx="413333" cy="451606"/>
            <a:chOff x="2696750" y="3623150"/>
            <a:chExt cx="118675" cy="129675"/>
          </a:xfrm>
        </p:grpSpPr>
        <p:sp>
          <p:nvSpPr>
            <p:cNvPr id="1427" name="Google Shape;1427;p46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 rot="-2240547" flipH="1">
            <a:off x="7039912" y="840893"/>
            <a:ext cx="842728" cy="522228"/>
            <a:chOff x="3303600" y="3508250"/>
            <a:chExt cx="193175" cy="119700"/>
          </a:xfrm>
        </p:grpSpPr>
        <p:sp>
          <p:nvSpPr>
            <p:cNvPr id="1438" name="Google Shape;1438;p46"/>
            <p:cNvSpPr/>
            <p:nvPr/>
          </p:nvSpPr>
          <p:spPr>
            <a:xfrm>
              <a:off x="3303600" y="3527225"/>
              <a:ext cx="186475" cy="100725"/>
            </a:xfrm>
            <a:custGeom>
              <a:avLst/>
              <a:gdLst/>
              <a:ahLst/>
              <a:cxnLst/>
              <a:rect l="l" t="t" r="r" b="b"/>
              <a:pathLst>
                <a:path w="7459" h="4029" extrusionOk="0">
                  <a:moveTo>
                    <a:pt x="3016" y="2074"/>
                  </a:moveTo>
                  <a:cubicBezTo>
                    <a:pt x="3159" y="2083"/>
                    <a:pt x="3284" y="2119"/>
                    <a:pt x="3400" y="2181"/>
                  </a:cubicBezTo>
                  <a:cubicBezTo>
                    <a:pt x="3605" y="2297"/>
                    <a:pt x="3757" y="2520"/>
                    <a:pt x="3765" y="2726"/>
                  </a:cubicBezTo>
                  <a:cubicBezTo>
                    <a:pt x="3774" y="2913"/>
                    <a:pt x="3641" y="3109"/>
                    <a:pt x="3489" y="3154"/>
                  </a:cubicBezTo>
                  <a:cubicBezTo>
                    <a:pt x="3463" y="3160"/>
                    <a:pt x="3436" y="3163"/>
                    <a:pt x="3408" y="3163"/>
                  </a:cubicBezTo>
                  <a:cubicBezTo>
                    <a:pt x="3273" y="3163"/>
                    <a:pt x="3123" y="3094"/>
                    <a:pt x="3034" y="2975"/>
                  </a:cubicBezTo>
                  <a:cubicBezTo>
                    <a:pt x="2918" y="2815"/>
                    <a:pt x="2873" y="2574"/>
                    <a:pt x="2927" y="2342"/>
                  </a:cubicBezTo>
                  <a:cubicBezTo>
                    <a:pt x="2945" y="2253"/>
                    <a:pt x="2980" y="2164"/>
                    <a:pt x="3016" y="2074"/>
                  </a:cubicBezTo>
                  <a:close/>
                  <a:moveTo>
                    <a:pt x="5085" y="0"/>
                  </a:moveTo>
                  <a:cubicBezTo>
                    <a:pt x="5029" y="0"/>
                    <a:pt x="4972" y="2"/>
                    <a:pt x="4916" y="5"/>
                  </a:cubicBezTo>
                  <a:cubicBezTo>
                    <a:pt x="4069" y="49"/>
                    <a:pt x="3257" y="442"/>
                    <a:pt x="2677" y="1066"/>
                  </a:cubicBezTo>
                  <a:cubicBezTo>
                    <a:pt x="2632" y="1120"/>
                    <a:pt x="2579" y="1173"/>
                    <a:pt x="2534" y="1236"/>
                  </a:cubicBezTo>
                  <a:cubicBezTo>
                    <a:pt x="2499" y="1236"/>
                    <a:pt x="2454" y="1245"/>
                    <a:pt x="2418" y="1254"/>
                  </a:cubicBezTo>
                  <a:cubicBezTo>
                    <a:pt x="1384" y="1486"/>
                    <a:pt x="688" y="2324"/>
                    <a:pt x="135" y="3118"/>
                  </a:cubicBezTo>
                  <a:cubicBezTo>
                    <a:pt x="1" y="3314"/>
                    <a:pt x="54" y="3582"/>
                    <a:pt x="251" y="3716"/>
                  </a:cubicBezTo>
                  <a:cubicBezTo>
                    <a:pt x="326" y="3768"/>
                    <a:pt x="413" y="3793"/>
                    <a:pt x="498" y="3793"/>
                  </a:cubicBezTo>
                  <a:cubicBezTo>
                    <a:pt x="634" y="3793"/>
                    <a:pt x="766" y="3729"/>
                    <a:pt x="848" y="3609"/>
                  </a:cubicBezTo>
                  <a:cubicBezTo>
                    <a:pt x="1178" y="3127"/>
                    <a:pt x="1571" y="2627"/>
                    <a:pt x="2053" y="2333"/>
                  </a:cubicBezTo>
                  <a:lnTo>
                    <a:pt x="2053" y="2333"/>
                  </a:lnTo>
                  <a:cubicBezTo>
                    <a:pt x="1999" y="2752"/>
                    <a:pt x="2106" y="3181"/>
                    <a:pt x="2347" y="3493"/>
                  </a:cubicBezTo>
                  <a:cubicBezTo>
                    <a:pt x="2606" y="3832"/>
                    <a:pt x="3007" y="4028"/>
                    <a:pt x="3409" y="4028"/>
                  </a:cubicBezTo>
                  <a:cubicBezTo>
                    <a:pt x="3516" y="4028"/>
                    <a:pt x="3614" y="4010"/>
                    <a:pt x="3721" y="3983"/>
                  </a:cubicBezTo>
                  <a:cubicBezTo>
                    <a:pt x="4256" y="3832"/>
                    <a:pt x="4649" y="3279"/>
                    <a:pt x="4622" y="2690"/>
                  </a:cubicBezTo>
                  <a:cubicBezTo>
                    <a:pt x="4604" y="2173"/>
                    <a:pt x="4292" y="1691"/>
                    <a:pt x="3810" y="1423"/>
                  </a:cubicBezTo>
                  <a:cubicBezTo>
                    <a:pt x="3757" y="1396"/>
                    <a:pt x="3703" y="1370"/>
                    <a:pt x="3649" y="1352"/>
                  </a:cubicBezTo>
                  <a:cubicBezTo>
                    <a:pt x="4033" y="1066"/>
                    <a:pt x="4488" y="897"/>
                    <a:pt x="4970" y="870"/>
                  </a:cubicBezTo>
                  <a:cubicBezTo>
                    <a:pt x="5015" y="867"/>
                    <a:pt x="5060" y="866"/>
                    <a:pt x="5105" y="866"/>
                  </a:cubicBezTo>
                  <a:cubicBezTo>
                    <a:pt x="5683" y="866"/>
                    <a:pt x="6253" y="1078"/>
                    <a:pt x="6692" y="1459"/>
                  </a:cubicBezTo>
                  <a:cubicBezTo>
                    <a:pt x="6774" y="1533"/>
                    <a:pt x="6877" y="1569"/>
                    <a:pt x="6979" y="1569"/>
                  </a:cubicBezTo>
                  <a:cubicBezTo>
                    <a:pt x="7098" y="1569"/>
                    <a:pt x="7216" y="1519"/>
                    <a:pt x="7298" y="1423"/>
                  </a:cubicBezTo>
                  <a:cubicBezTo>
                    <a:pt x="7459" y="1245"/>
                    <a:pt x="7441" y="968"/>
                    <a:pt x="7263" y="808"/>
                  </a:cubicBezTo>
                  <a:cubicBezTo>
                    <a:pt x="6663" y="291"/>
                    <a:pt x="5876" y="0"/>
                    <a:pt x="5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435200" y="3508250"/>
              <a:ext cx="61575" cy="74650"/>
            </a:xfrm>
            <a:custGeom>
              <a:avLst/>
              <a:gdLst/>
              <a:ahLst/>
              <a:cxnLst/>
              <a:rect l="l" t="t" r="r" b="b"/>
              <a:pathLst>
                <a:path w="2463" h="2986" extrusionOk="0">
                  <a:moveTo>
                    <a:pt x="1709" y="0"/>
                  </a:moveTo>
                  <a:cubicBezTo>
                    <a:pt x="1687" y="0"/>
                    <a:pt x="1664" y="2"/>
                    <a:pt x="1642" y="5"/>
                  </a:cubicBezTo>
                  <a:cubicBezTo>
                    <a:pt x="1410" y="50"/>
                    <a:pt x="1249" y="264"/>
                    <a:pt x="1285" y="505"/>
                  </a:cubicBezTo>
                  <a:lnTo>
                    <a:pt x="1508" y="1861"/>
                  </a:lnTo>
                  <a:lnTo>
                    <a:pt x="375" y="2129"/>
                  </a:lnTo>
                  <a:cubicBezTo>
                    <a:pt x="143" y="2182"/>
                    <a:pt x="0" y="2414"/>
                    <a:pt x="54" y="2646"/>
                  </a:cubicBezTo>
                  <a:cubicBezTo>
                    <a:pt x="98" y="2851"/>
                    <a:pt x="277" y="2985"/>
                    <a:pt x="473" y="2985"/>
                  </a:cubicBezTo>
                  <a:cubicBezTo>
                    <a:pt x="509" y="2985"/>
                    <a:pt x="544" y="2976"/>
                    <a:pt x="571" y="2967"/>
                  </a:cubicBezTo>
                  <a:lnTo>
                    <a:pt x="2097" y="2610"/>
                  </a:lnTo>
                  <a:cubicBezTo>
                    <a:pt x="2320" y="2566"/>
                    <a:pt x="2462" y="2352"/>
                    <a:pt x="2427" y="2129"/>
                  </a:cubicBezTo>
                  <a:lnTo>
                    <a:pt x="2141" y="362"/>
                  </a:lnTo>
                  <a:cubicBezTo>
                    <a:pt x="2109" y="152"/>
                    <a:pt x="1923" y="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3312525" y="3583475"/>
              <a:ext cx="23000" cy="24625"/>
            </a:xfrm>
            <a:custGeom>
              <a:avLst/>
              <a:gdLst/>
              <a:ahLst/>
              <a:cxnLst/>
              <a:rect l="l" t="t" r="r" b="b"/>
              <a:pathLst>
                <a:path w="920" h="985" extrusionOk="0">
                  <a:moveTo>
                    <a:pt x="852" y="0"/>
                  </a:moveTo>
                  <a:cubicBezTo>
                    <a:pt x="838" y="0"/>
                    <a:pt x="824" y="4"/>
                    <a:pt x="812" y="12"/>
                  </a:cubicBezTo>
                  <a:cubicBezTo>
                    <a:pt x="491" y="235"/>
                    <a:pt x="215" y="538"/>
                    <a:pt x="18" y="886"/>
                  </a:cubicBezTo>
                  <a:cubicBezTo>
                    <a:pt x="1" y="913"/>
                    <a:pt x="18" y="957"/>
                    <a:pt x="45" y="975"/>
                  </a:cubicBezTo>
                  <a:cubicBezTo>
                    <a:pt x="54" y="975"/>
                    <a:pt x="63" y="984"/>
                    <a:pt x="81" y="984"/>
                  </a:cubicBezTo>
                  <a:cubicBezTo>
                    <a:pt x="99" y="984"/>
                    <a:pt x="126" y="966"/>
                    <a:pt x="134" y="948"/>
                  </a:cubicBezTo>
                  <a:cubicBezTo>
                    <a:pt x="322" y="618"/>
                    <a:pt x="580" y="333"/>
                    <a:pt x="884" y="119"/>
                  </a:cubicBezTo>
                  <a:cubicBezTo>
                    <a:pt x="919" y="101"/>
                    <a:pt x="919" y="56"/>
                    <a:pt x="902" y="30"/>
                  </a:cubicBezTo>
                  <a:cubicBezTo>
                    <a:pt x="891" y="9"/>
                    <a:pt x="872" y="0"/>
                    <a:pt x="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3335500" y="3571525"/>
              <a:ext cx="9825" cy="8675"/>
            </a:xfrm>
            <a:custGeom>
              <a:avLst/>
              <a:gdLst/>
              <a:ahLst/>
              <a:cxnLst/>
              <a:rect l="l" t="t" r="r" b="b"/>
              <a:pathLst>
                <a:path w="393" h="347" extrusionOk="0">
                  <a:moveTo>
                    <a:pt x="317" y="1"/>
                  </a:moveTo>
                  <a:cubicBezTo>
                    <a:pt x="303" y="1"/>
                    <a:pt x="288" y="6"/>
                    <a:pt x="277" y="17"/>
                  </a:cubicBezTo>
                  <a:lnTo>
                    <a:pt x="27" y="231"/>
                  </a:lnTo>
                  <a:cubicBezTo>
                    <a:pt x="0" y="258"/>
                    <a:pt x="0" y="293"/>
                    <a:pt x="18" y="320"/>
                  </a:cubicBezTo>
                  <a:cubicBezTo>
                    <a:pt x="36" y="338"/>
                    <a:pt x="54" y="347"/>
                    <a:pt x="72" y="347"/>
                  </a:cubicBezTo>
                  <a:cubicBezTo>
                    <a:pt x="90" y="347"/>
                    <a:pt x="99" y="338"/>
                    <a:pt x="116" y="329"/>
                  </a:cubicBezTo>
                  <a:lnTo>
                    <a:pt x="366" y="115"/>
                  </a:lnTo>
                  <a:cubicBezTo>
                    <a:pt x="393" y="88"/>
                    <a:pt x="393" y="53"/>
                    <a:pt x="375" y="26"/>
                  </a:cubicBezTo>
                  <a:cubicBezTo>
                    <a:pt x="360" y="10"/>
                    <a:pt x="338" y="1"/>
                    <a:pt x="317" y="1"/>
                  </a:cubicBezTo>
                  <a:close/>
                </a:path>
              </a:pathLst>
            </a:custGeom>
            <a:solidFill>
              <a:srgbClr val="80A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480700" y="3521500"/>
              <a:ext cx="9600" cy="37975"/>
            </a:xfrm>
            <a:custGeom>
              <a:avLst/>
              <a:gdLst/>
              <a:ahLst/>
              <a:cxnLst/>
              <a:rect l="l" t="t" r="r" b="b"/>
              <a:pathLst>
                <a:path w="384" h="1519" extrusionOk="0">
                  <a:moveTo>
                    <a:pt x="68" y="0"/>
                  </a:moveTo>
                  <a:cubicBezTo>
                    <a:pt x="63" y="0"/>
                    <a:pt x="58" y="1"/>
                    <a:pt x="54" y="2"/>
                  </a:cubicBezTo>
                  <a:cubicBezTo>
                    <a:pt x="18" y="2"/>
                    <a:pt x="0" y="37"/>
                    <a:pt x="0" y="73"/>
                  </a:cubicBezTo>
                  <a:lnTo>
                    <a:pt x="250" y="1465"/>
                  </a:lnTo>
                  <a:cubicBezTo>
                    <a:pt x="250" y="1500"/>
                    <a:pt x="277" y="1518"/>
                    <a:pt x="312" y="1518"/>
                  </a:cubicBezTo>
                  <a:lnTo>
                    <a:pt x="321" y="1518"/>
                  </a:lnTo>
                  <a:cubicBezTo>
                    <a:pt x="357" y="1509"/>
                    <a:pt x="384" y="1483"/>
                    <a:pt x="375" y="1447"/>
                  </a:cubicBezTo>
                  <a:lnTo>
                    <a:pt x="134" y="55"/>
                  </a:lnTo>
                  <a:cubicBezTo>
                    <a:pt x="126" y="24"/>
                    <a:pt x="98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3418700" y="3529475"/>
              <a:ext cx="39925" cy="9700"/>
            </a:xfrm>
            <a:custGeom>
              <a:avLst/>
              <a:gdLst/>
              <a:ahLst/>
              <a:cxnLst/>
              <a:rect l="l" t="t" r="r" b="b"/>
              <a:pathLst>
                <a:path w="1597" h="388" extrusionOk="0">
                  <a:moveTo>
                    <a:pt x="441" y="0"/>
                  </a:moveTo>
                  <a:cubicBezTo>
                    <a:pt x="311" y="0"/>
                    <a:pt x="182" y="10"/>
                    <a:pt x="54" y="31"/>
                  </a:cubicBezTo>
                  <a:cubicBezTo>
                    <a:pt x="18" y="40"/>
                    <a:pt x="0" y="66"/>
                    <a:pt x="0" y="102"/>
                  </a:cubicBezTo>
                  <a:cubicBezTo>
                    <a:pt x="8" y="133"/>
                    <a:pt x="36" y="157"/>
                    <a:pt x="66" y="157"/>
                  </a:cubicBezTo>
                  <a:cubicBezTo>
                    <a:pt x="71" y="157"/>
                    <a:pt x="76" y="157"/>
                    <a:pt x="80" y="156"/>
                  </a:cubicBezTo>
                  <a:cubicBezTo>
                    <a:pt x="198" y="138"/>
                    <a:pt x="317" y="129"/>
                    <a:pt x="437" y="129"/>
                  </a:cubicBezTo>
                  <a:cubicBezTo>
                    <a:pt x="800" y="129"/>
                    <a:pt x="1168" y="211"/>
                    <a:pt x="1490" y="379"/>
                  </a:cubicBezTo>
                  <a:cubicBezTo>
                    <a:pt x="1499" y="388"/>
                    <a:pt x="1508" y="388"/>
                    <a:pt x="1526" y="388"/>
                  </a:cubicBezTo>
                  <a:cubicBezTo>
                    <a:pt x="1543" y="388"/>
                    <a:pt x="1570" y="370"/>
                    <a:pt x="1579" y="352"/>
                  </a:cubicBezTo>
                  <a:cubicBezTo>
                    <a:pt x="1597" y="316"/>
                    <a:pt x="1579" y="280"/>
                    <a:pt x="1552" y="263"/>
                  </a:cubicBezTo>
                  <a:cubicBezTo>
                    <a:pt x="1212" y="89"/>
                    <a:pt x="826" y="0"/>
                    <a:pt x="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3460625" y="3537375"/>
              <a:ext cx="8050" cy="5600"/>
            </a:xfrm>
            <a:custGeom>
              <a:avLst/>
              <a:gdLst/>
              <a:ahLst/>
              <a:cxnLst/>
              <a:rect l="l" t="t" r="r" b="b"/>
              <a:pathLst>
                <a:path w="322" h="224" extrusionOk="0">
                  <a:moveTo>
                    <a:pt x="72" y="0"/>
                  </a:moveTo>
                  <a:cubicBezTo>
                    <a:pt x="50" y="0"/>
                    <a:pt x="30" y="12"/>
                    <a:pt x="18" y="36"/>
                  </a:cubicBezTo>
                  <a:cubicBezTo>
                    <a:pt x="0" y="63"/>
                    <a:pt x="9" y="107"/>
                    <a:pt x="45" y="116"/>
                  </a:cubicBezTo>
                  <a:lnTo>
                    <a:pt x="214" y="214"/>
                  </a:lnTo>
                  <a:cubicBezTo>
                    <a:pt x="223" y="223"/>
                    <a:pt x="232" y="223"/>
                    <a:pt x="250" y="223"/>
                  </a:cubicBezTo>
                  <a:cubicBezTo>
                    <a:pt x="268" y="223"/>
                    <a:pt x="295" y="205"/>
                    <a:pt x="304" y="188"/>
                  </a:cubicBezTo>
                  <a:cubicBezTo>
                    <a:pt x="321" y="161"/>
                    <a:pt x="312" y="116"/>
                    <a:pt x="277" y="98"/>
                  </a:cubicBezTo>
                  <a:lnTo>
                    <a:pt x="107" y="9"/>
                  </a:lnTo>
                  <a:cubicBezTo>
                    <a:pt x="95" y="3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80A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46"/>
          <p:cNvGrpSpPr/>
          <p:nvPr/>
        </p:nvGrpSpPr>
        <p:grpSpPr>
          <a:xfrm rot="-1052456">
            <a:off x="876067" y="464252"/>
            <a:ext cx="423462" cy="492352"/>
            <a:chOff x="2442275" y="2344975"/>
            <a:chExt cx="133850" cy="155625"/>
          </a:xfrm>
        </p:grpSpPr>
        <p:sp>
          <p:nvSpPr>
            <p:cNvPr id="1446" name="Google Shape;1446;p46"/>
            <p:cNvSpPr/>
            <p:nvPr/>
          </p:nvSpPr>
          <p:spPr>
            <a:xfrm>
              <a:off x="2442275" y="2378975"/>
              <a:ext cx="133850" cy="121625"/>
            </a:xfrm>
            <a:custGeom>
              <a:avLst/>
              <a:gdLst/>
              <a:ahLst/>
              <a:cxnLst/>
              <a:rect l="l" t="t" r="r" b="b"/>
              <a:pathLst>
                <a:path w="5354" h="4865" extrusionOk="0">
                  <a:moveTo>
                    <a:pt x="1835" y="0"/>
                  </a:moveTo>
                  <a:cubicBezTo>
                    <a:pt x="1761" y="0"/>
                    <a:pt x="1685" y="6"/>
                    <a:pt x="1606" y="18"/>
                  </a:cubicBezTo>
                  <a:cubicBezTo>
                    <a:pt x="1089" y="108"/>
                    <a:pt x="616" y="438"/>
                    <a:pt x="358" y="893"/>
                  </a:cubicBezTo>
                  <a:cubicBezTo>
                    <a:pt x="161" y="1249"/>
                    <a:pt x="90" y="1669"/>
                    <a:pt x="54" y="2079"/>
                  </a:cubicBezTo>
                  <a:cubicBezTo>
                    <a:pt x="1" y="2721"/>
                    <a:pt x="36" y="3408"/>
                    <a:pt x="429" y="3926"/>
                  </a:cubicBezTo>
                  <a:cubicBezTo>
                    <a:pt x="563" y="4113"/>
                    <a:pt x="750" y="4265"/>
                    <a:pt x="946" y="4390"/>
                  </a:cubicBezTo>
                  <a:cubicBezTo>
                    <a:pt x="1425" y="4705"/>
                    <a:pt x="1996" y="4865"/>
                    <a:pt x="2565" y="4865"/>
                  </a:cubicBezTo>
                  <a:cubicBezTo>
                    <a:pt x="3058" y="4865"/>
                    <a:pt x="3549" y="4746"/>
                    <a:pt x="3979" y="4506"/>
                  </a:cubicBezTo>
                  <a:cubicBezTo>
                    <a:pt x="4301" y="4327"/>
                    <a:pt x="4577" y="4095"/>
                    <a:pt x="4836" y="3837"/>
                  </a:cubicBezTo>
                  <a:cubicBezTo>
                    <a:pt x="4988" y="3694"/>
                    <a:pt x="5130" y="3533"/>
                    <a:pt x="5220" y="3337"/>
                  </a:cubicBezTo>
                  <a:cubicBezTo>
                    <a:pt x="5318" y="3114"/>
                    <a:pt x="5327" y="2864"/>
                    <a:pt x="5335" y="2623"/>
                  </a:cubicBezTo>
                  <a:cubicBezTo>
                    <a:pt x="5353" y="2124"/>
                    <a:pt x="5353" y="1580"/>
                    <a:pt x="5086" y="1160"/>
                  </a:cubicBezTo>
                  <a:cubicBezTo>
                    <a:pt x="4702" y="554"/>
                    <a:pt x="4042" y="491"/>
                    <a:pt x="3400" y="393"/>
                  </a:cubicBezTo>
                  <a:cubicBezTo>
                    <a:pt x="2857" y="314"/>
                    <a:pt x="2391" y="0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2513200" y="2344975"/>
              <a:ext cx="41725" cy="61450"/>
            </a:xfrm>
            <a:custGeom>
              <a:avLst/>
              <a:gdLst/>
              <a:ahLst/>
              <a:cxnLst/>
              <a:rect l="l" t="t" r="r" b="b"/>
              <a:pathLst>
                <a:path w="1669" h="2458" extrusionOk="0">
                  <a:moveTo>
                    <a:pt x="1341" y="1"/>
                  </a:moveTo>
                  <a:cubicBezTo>
                    <a:pt x="1228" y="1"/>
                    <a:pt x="1116" y="42"/>
                    <a:pt x="1018" y="103"/>
                  </a:cubicBezTo>
                  <a:cubicBezTo>
                    <a:pt x="759" y="245"/>
                    <a:pt x="545" y="468"/>
                    <a:pt x="393" y="718"/>
                  </a:cubicBezTo>
                  <a:cubicBezTo>
                    <a:pt x="81" y="1245"/>
                    <a:pt x="1" y="1905"/>
                    <a:pt x="268" y="2458"/>
                  </a:cubicBezTo>
                  <a:cubicBezTo>
                    <a:pt x="545" y="2128"/>
                    <a:pt x="545" y="1673"/>
                    <a:pt x="688" y="1289"/>
                  </a:cubicBezTo>
                  <a:cubicBezTo>
                    <a:pt x="848" y="825"/>
                    <a:pt x="1214" y="442"/>
                    <a:pt x="1669" y="254"/>
                  </a:cubicBezTo>
                  <a:cubicBezTo>
                    <a:pt x="1651" y="120"/>
                    <a:pt x="1526" y="22"/>
                    <a:pt x="1401" y="5"/>
                  </a:cubicBezTo>
                  <a:cubicBezTo>
                    <a:pt x="1381" y="2"/>
                    <a:pt x="1361" y="1"/>
                    <a:pt x="1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2456100" y="2403275"/>
              <a:ext cx="30150" cy="59100"/>
            </a:xfrm>
            <a:custGeom>
              <a:avLst/>
              <a:gdLst/>
              <a:ahLst/>
              <a:cxnLst/>
              <a:rect l="l" t="t" r="r" b="b"/>
              <a:pathLst>
                <a:path w="1206" h="2364" extrusionOk="0">
                  <a:moveTo>
                    <a:pt x="1205" y="63"/>
                  </a:moveTo>
                  <a:lnTo>
                    <a:pt x="1205" y="63"/>
                  </a:lnTo>
                  <a:cubicBezTo>
                    <a:pt x="777" y="90"/>
                    <a:pt x="375" y="1"/>
                    <a:pt x="188" y="402"/>
                  </a:cubicBezTo>
                  <a:cubicBezTo>
                    <a:pt x="1" y="777"/>
                    <a:pt x="161" y="1553"/>
                    <a:pt x="188" y="1964"/>
                  </a:cubicBezTo>
                  <a:cubicBezTo>
                    <a:pt x="197" y="2079"/>
                    <a:pt x="215" y="2213"/>
                    <a:pt x="304" y="2294"/>
                  </a:cubicBezTo>
                  <a:cubicBezTo>
                    <a:pt x="360" y="2346"/>
                    <a:pt x="434" y="2364"/>
                    <a:pt x="511" y="2364"/>
                  </a:cubicBezTo>
                  <a:cubicBezTo>
                    <a:pt x="594" y="2364"/>
                    <a:pt x="681" y="2343"/>
                    <a:pt x="759" y="2320"/>
                  </a:cubicBezTo>
                  <a:cubicBezTo>
                    <a:pt x="563" y="1553"/>
                    <a:pt x="723" y="697"/>
                    <a:pt x="1205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46"/>
          <p:cNvSpPr/>
          <p:nvPr/>
        </p:nvSpPr>
        <p:spPr>
          <a:xfrm>
            <a:off x="7625300" y="3757313"/>
            <a:ext cx="253974" cy="358426"/>
          </a:xfrm>
          <a:custGeom>
            <a:avLst/>
            <a:gdLst/>
            <a:ahLst/>
            <a:cxnLst/>
            <a:rect l="l" t="t" r="r" b="b"/>
            <a:pathLst>
              <a:path w="2981" h="4207" extrusionOk="0">
                <a:moveTo>
                  <a:pt x="425" y="1"/>
                </a:moveTo>
                <a:cubicBezTo>
                  <a:pt x="276" y="1"/>
                  <a:pt x="139" y="119"/>
                  <a:pt x="72" y="261"/>
                </a:cubicBezTo>
                <a:cubicBezTo>
                  <a:pt x="1" y="404"/>
                  <a:pt x="1" y="582"/>
                  <a:pt x="10" y="743"/>
                </a:cubicBezTo>
                <a:cubicBezTo>
                  <a:pt x="54" y="1911"/>
                  <a:pt x="616" y="3053"/>
                  <a:pt x="1482" y="3829"/>
                </a:cubicBezTo>
                <a:cubicBezTo>
                  <a:pt x="1752" y="4072"/>
                  <a:pt x="1953" y="4206"/>
                  <a:pt x="2119" y="4206"/>
                </a:cubicBezTo>
                <a:cubicBezTo>
                  <a:pt x="2314" y="4206"/>
                  <a:pt x="2460" y="4021"/>
                  <a:pt x="2615" y="3606"/>
                </a:cubicBezTo>
                <a:cubicBezTo>
                  <a:pt x="2855" y="2973"/>
                  <a:pt x="2980" y="2304"/>
                  <a:pt x="2980" y="1626"/>
                </a:cubicBezTo>
                <a:cubicBezTo>
                  <a:pt x="2980" y="1233"/>
                  <a:pt x="2891" y="761"/>
                  <a:pt x="2534" y="591"/>
                </a:cubicBezTo>
                <a:cubicBezTo>
                  <a:pt x="2457" y="555"/>
                  <a:pt x="2374" y="538"/>
                  <a:pt x="2289" y="538"/>
                </a:cubicBezTo>
                <a:cubicBezTo>
                  <a:pt x="2062" y="538"/>
                  <a:pt x="1827" y="659"/>
                  <a:pt x="1678" y="841"/>
                </a:cubicBezTo>
                <a:cubicBezTo>
                  <a:pt x="1482" y="1091"/>
                  <a:pt x="1428" y="1430"/>
                  <a:pt x="1464" y="1751"/>
                </a:cubicBezTo>
                <a:cubicBezTo>
                  <a:pt x="1267" y="1323"/>
                  <a:pt x="1080" y="886"/>
                  <a:pt x="893" y="457"/>
                </a:cubicBezTo>
                <a:cubicBezTo>
                  <a:pt x="804" y="252"/>
                  <a:pt x="679" y="20"/>
                  <a:pt x="456" y="2"/>
                </a:cubicBezTo>
                <a:cubicBezTo>
                  <a:pt x="445" y="1"/>
                  <a:pt x="435" y="1"/>
                  <a:pt x="4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46"/>
          <p:cNvGrpSpPr/>
          <p:nvPr/>
        </p:nvGrpSpPr>
        <p:grpSpPr>
          <a:xfrm rot="-1799953">
            <a:off x="642312" y="3698964"/>
            <a:ext cx="829230" cy="410851"/>
            <a:chOff x="836050" y="4375775"/>
            <a:chExt cx="231300" cy="114600"/>
          </a:xfrm>
        </p:grpSpPr>
        <p:sp>
          <p:nvSpPr>
            <p:cNvPr id="1451" name="Google Shape;1451;p46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6"/>
          <p:cNvGrpSpPr/>
          <p:nvPr/>
        </p:nvGrpSpPr>
        <p:grpSpPr>
          <a:xfrm>
            <a:off x="3913919" y="539989"/>
            <a:ext cx="1316163" cy="684657"/>
            <a:chOff x="3600900" y="1936525"/>
            <a:chExt cx="386300" cy="200950"/>
          </a:xfrm>
        </p:grpSpPr>
        <p:sp>
          <p:nvSpPr>
            <p:cNvPr id="1454" name="Google Shape;1454;p46"/>
            <p:cNvSpPr/>
            <p:nvPr/>
          </p:nvSpPr>
          <p:spPr>
            <a:xfrm>
              <a:off x="3655225" y="1936525"/>
              <a:ext cx="289150" cy="144650"/>
            </a:xfrm>
            <a:custGeom>
              <a:avLst/>
              <a:gdLst/>
              <a:ahLst/>
              <a:cxnLst/>
              <a:rect l="l" t="t" r="r" b="b"/>
              <a:pathLst>
                <a:path w="11566" h="5786" extrusionOk="0">
                  <a:moveTo>
                    <a:pt x="5171" y="0"/>
                  </a:moveTo>
                  <a:cubicBezTo>
                    <a:pt x="4432" y="0"/>
                    <a:pt x="3690" y="71"/>
                    <a:pt x="3037" y="401"/>
                  </a:cubicBezTo>
                  <a:cubicBezTo>
                    <a:pt x="2511" y="659"/>
                    <a:pt x="2083" y="1088"/>
                    <a:pt x="1726" y="1534"/>
                  </a:cubicBezTo>
                  <a:cubicBezTo>
                    <a:pt x="1093" y="2328"/>
                    <a:pt x="771" y="3220"/>
                    <a:pt x="308" y="4094"/>
                  </a:cubicBezTo>
                  <a:cubicBezTo>
                    <a:pt x="89" y="4500"/>
                    <a:pt x="0" y="5786"/>
                    <a:pt x="656" y="5786"/>
                  </a:cubicBezTo>
                  <a:cubicBezTo>
                    <a:pt x="750" y="5786"/>
                    <a:pt x="859" y="5759"/>
                    <a:pt x="986" y="5700"/>
                  </a:cubicBezTo>
                  <a:cubicBezTo>
                    <a:pt x="1048" y="4692"/>
                    <a:pt x="1333" y="3684"/>
                    <a:pt x="1842" y="2792"/>
                  </a:cubicBezTo>
                  <a:cubicBezTo>
                    <a:pt x="2101" y="2337"/>
                    <a:pt x="2422" y="1899"/>
                    <a:pt x="2859" y="1596"/>
                  </a:cubicBezTo>
                  <a:cubicBezTo>
                    <a:pt x="3287" y="1311"/>
                    <a:pt x="3796" y="1177"/>
                    <a:pt x="4295" y="1052"/>
                  </a:cubicBezTo>
                  <a:cubicBezTo>
                    <a:pt x="4768" y="932"/>
                    <a:pt x="5222" y="881"/>
                    <a:pt x="5653" y="881"/>
                  </a:cubicBezTo>
                  <a:cubicBezTo>
                    <a:pt x="8214" y="881"/>
                    <a:pt x="9964" y="2707"/>
                    <a:pt x="10094" y="2997"/>
                  </a:cubicBezTo>
                  <a:cubicBezTo>
                    <a:pt x="10469" y="3817"/>
                    <a:pt x="10710" y="4683"/>
                    <a:pt x="10825" y="5566"/>
                  </a:cubicBezTo>
                  <a:cubicBezTo>
                    <a:pt x="10966" y="5602"/>
                    <a:pt x="11113" y="5621"/>
                    <a:pt x="11258" y="5621"/>
                  </a:cubicBezTo>
                  <a:cubicBezTo>
                    <a:pt x="11362" y="5621"/>
                    <a:pt x="11466" y="5611"/>
                    <a:pt x="11566" y="5593"/>
                  </a:cubicBezTo>
                  <a:cubicBezTo>
                    <a:pt x="11396" y="4442"/>
                    <a:pt x="11040" y="3300"/>
                    <a:pt x="10388" y="2319"/>
                  </a:cubicBezTo>
                  <a:cubicBezTo>
                    <a:pt x="9728" y="1346"/>
                    <a:pt x="8738" y="543"/>
                    <a:pt x="7578" y="222"/>
                  </a:cubicBezTo>
                  <a:cubicBezTo>
                    <a:pt x="6954" y="53"/>
                    <a:pt x="6303" y="17"/>
                    <a:pt x="5651" y="8"/>
                  </a:cubicBezTo>
                  <a:cubicBezTo>
                    <a:pt x="5492" y="3"/>
                    <a:pt x="5331" y="0"/>
                    <a:pt x="5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3670775" y="1951750"/>
              <a:ext cx="258675" cy="129400"/>
            </a:xfrm>
            <a:custGeom>
              <a:avLst/>
              <a:gdLst/>
              <a:ahLst/>
              <a:cxnLst/>
              <a:rect l="l" t="t" r="r" b="b"/>
              <a:pathLst>
                <a:path w="10347" h="5176" extrusionOk="0">
                  <a:moveTo>
                    <a:pt x="4648" y="1"/>
                  </a:moveTo>
                  <a:cubicBezTo>
                    <a:pt x="3980" y="1"/>
                    <a:pt x="3305" y="56"/>
                    <a:pt x="2710" y="354"/>
                  </a:cubicBezTo>
                  <a:cubicBezTo>
                    <a:pt x="2246" y="595"/>
                    <a:pt x="1862" y="969"/>
                    <a:pt x="1541" y="1380"/>
                  </a:cubicBezTo>
                  <a:cubicBezTo>
                    <a:pt x="970" y="2084"/>
                    <a:pt x="685" y="2887"/>
                    <a:pt x="274" y="3663"/>
                  </a:cubicBezTo>
                  <a:cubicBezTo>
                    <a:pt x="79" y="4030"/>
                    <a:pt x="0" y="5176"/>
                    <a:pt x="587" y="5176"/>
                  </a:cubicBezTo>
                  <a:cubicBezTo>
                    <a:pt x="671" y="5176"/>
                    <a:pt x="768" y="5152"/>
                    <a:pt x="881" y="5100"/>
                  </a:cubicBezTo>
                  <a:cubicBezTo>
                    <a:pt x="935" y="4199"/>
                    <a:pt x="1193" y="3298"/>
                    <a:pt x="1639" y="2495"/>
                  </a:cubicBezTo>
                  <a:cubicBezTo>
                    <a:pt x="1871" y="2093"/>
                    <a:pt x="2157" y="1701"/>
                    <a:pt x="2558" y="1433"/>
                  </a:cubicBezTo>
                  <a:cubicBezTo>
                    <a:pt x="2933" y="1174"/>
                    <a:pt x="3388" y="1058"/>
                    <a:pt x="3843" y="943"/>
                  </a:cubicBezTo>
                  <a:cubicBezTo>
                    <a:pt x="4264" y="836"/>
                    <a:pt x="4668" y="790"/>
                    <a:pt x="5052" y="790"/>
                  </a:cubicBezTo>
                  <a:cubicBezTo>
                    <a:pt x="7337" y="790"/>
                    <a:pt x="8904" y="2422"/>
                    <a:pt x="9026" y="2682"/>
                  </a:cubicBezTo>
                  <a:cubicBezTo>
                    <a:pt x="9356" y="3414"/>
                    <a:pt x="9579" y="4190"/>
                    <a:pt x="9677" y="4984"/>
                  </a:cubicBezTo>
                  <a:cubicBezTo>
                    <a:pt x="9795" y="5013"/>
                    <a:pt x="9918" y="5026"/>
                    <a:pt x="10043" y="5026"/>
                  </a:cubicBezTo>
                  <a:cubicBezTo>
                    <a:pt x="10144" y="5026"/>
                    <a:pt x="10246" y="5018"/>
                    <a:pt x="10346" y="5002"/>
                  </a:cubicBezTo>
                  <a:cubicBezTo>
                    <a:pt x="10195" y="3976"/>
                    <a:pt x="9873" y="2950"/>
                    <a:pt x="9285" y="2075"/>
                  </a:cubicBezTo>
                  <a:cubicBezTo>
                    <a:pt x="8696" y="1201"/>
                    <a:pt x="7813" y="488"/>
                    <a:pt x="6769" y="202"/>
                  </a:cubicBezTo>
                  <a:cubicBezTo>
                    <a:pt x="6216" y="50"/>
                    <a:pt x="5627" y="24"/>
                    <a:pt x="5047" y="6"/>
                  </a:cubicBezTo>
                  <a:cubicBezTo>
                    <a:pt x="4915" y="3"/>
                    <a:pt x="4781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3698075" y="1978725"/>
              <a:ext cx="204600" cy="102450"/>
            </a:xfrm>
            <a:custGeom>
              <a:avLst/>
              <a:gdLst/>
              <a:ahLst/>
              <a:cxnLst/>
              <a:rect l="l" t="t" r="r" b="b"/>
              <a:pathLst>
                <a:path w="8184" h="4098" extrusionOk="0">
                  <a:moveTo>
                    <a:pt x="3654" y="1"/>
                  </a:moveTo>
                  <a:cubicBezTo>
                    <a:pt x="3131" y="1"/>
                    <a:pt x="2605" y="49"/>
                    <a:pt x="2144" y="283"/>
                  </a:cubicBezTo>
                  <a:cubicBezTo>
                    <a:pt x="1778" y="470"/>
                    <a:pt x="1475" y="773"/>
                    <a:pt x="1216" y="1095"/>
                  </a:cubicBezTo>
                  <a:cubicBezTo>
                    <a:pt x="770" y="1648"/>
                    <a:pt x="538" y="2281"/>
                    <a:pt x="217" y="2906"/>
                  </a:cubicBezTo>
                  <a:cubicBezTo>
                    <a:pt x="61" y="3187"/>
                    <a:pt x="0" y="4098"/>
                    <a:pt x="467" y="4098"/>
                  </a:cubicBezTo>
                  <a:cubicBezTo>
                    <a:pt x="534" y="4098"/>
                    <a:pt x="610" y="4080"/>
                    <a:pt x="699" y="4039"/>
                  </a:cubicBezTo>
                  <a:cubicBezTo>
                    <a:pt x="735" y="3325"/>
                    <a:pt x="940" y="2611"/>
                    <a:pt x="1297" y="1978"/>
                  </a:cubicBezTo>
                  <a:cubicBezTo>
                    <a:pt x="1484" y="1657"/>
                    <a:pt x="1707" y="1344"/>
                    <a:pt x="2019" y="1130"/>
                  </a:cubicBezTo>
                  <a:cubicBezTo>
                    <a:pt x="2323" y="934"/>
                    <a:pt x="2688" y="836"/>
                    <a:pt x="3036" y="747"/>
                  </a:cubicBezTo>
                  <a:cubicBezTo>
                    <a:pt x="3371" y="662"/>
                    <a:pt x="3693" y="625"/>
                    <a:pt x="3999" y="625"/>
                  </a:cubicBezTo>
                  <a:cubicBezTo>
                    <a:pt x="5808" y="625"/>
                    <a:pt x="7048" y="1916"/>
                    <a:pt x="7140" y="2129"/>
                  </a:cubicBezTo>
                  <a:cubicBezTo>
                    <a:pt x="7408" y="2709"/>
                    <a:pt x="7577" y="3316"/>
                    <a:pt x="7657" y="3949"/>
                  </a:cubicBezTo>
                  <a:cubicBezTo>
                    <a:pt x="7753" y="3969"/>
                    <a:pt x="7853" y="3981"/>
                    <a:pt x="7953" y="3981"/>
                  </a:cubicBezTo>
                  <a:cubicBezTo>
                    <a:pt x="8032" y="3981"/>
                    <a:pt x="8109" y="3974"/>
                    <a:pt x="8184" y="3958"/>
                  </a:cubicBezTo>
                  <a:cubicBezTo>
                    <a:pt x="8068" y="3146"/>
                    <a:pt x="7818" y="2335"/>
                    <a:pt x="7345" y="1648"/>
                  </a:cubicBezTo>
                  <a:cubicBezTo>
                    <a:pt x="6881" y="952"/>
                    <a:pt x="6185" y="390"/>
                    <a:pt x="5356" y="158"/>
                  </a:cubicBezTo>
                  <a:cubicBezTo>
                    <a:pt x="4919" y="42"/>
                    <a:pt x="4455" y="15"/>
                    <a:pt x="4000" y="6"/>
                  </a:cubicBezTo>
                  <a:cubicBezTo>
                    <a:pt x="3885" y="3"/>
                    <a:pt x="3770" y="1"/>
                    <a:pt x="3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3684975" y="1965825"/>
              <a:ext cx="230425" cy="115350"/>
            </a:xfrm>
            <a:custGeom>
              <a:avLst/>
              <a:gdLst/>
              <a:ahLst/>
              <a:cxnLst/>
              <a:rect l="l" t="t" r="r" b="b"/>
              <a:pathLst>
                <a:path w="9217" h="4614" extrusionOk="0">
                  <a:moveTo>
                    <a:pt x="4165" y="0"/>
                  </a:moveTo>
                  <a:cubicBezTo>
                    <a:pt x="3560" y="0"/>
                    <a:pt x="2951" y="54"/>
                    <a:pt x="2418" y="317"/>
                  </a:cubicBezTo>
                  <a:cubicBezTo>
                    <a:pt x="1999" y="531"/>
                    <a:pt x="1660" y="870"/>
                    <a:pt x="1375" y="1227"/>
                  </a:cubicBezTo>
                  <a:cubicBezTo>
                    <a:pt x="875" y="1860"/>
                    <a:pt x="616" y="2574"/>
                    <a:pt x="242" y="3270"/>
                  </a:cubicBezTo>
                  <a:cubicBezTo>
                    <a:pt x="70" y="3590"/>
                    <a:pt x="1" y="4613"/>
                    <a:pt x="524" y="4613"/>
                  </a:cubicBezTo>
                  <a:cubicBezTo>
                    <a:pt x="599" y="4613"/>
                    <a:pt x="685" y="4592"/>
                    <a:pt x="786" y="4546"/>
                  </a:cubicBezTo>
                  <a:cubicBezTo>
                    <a:pt x="830" y="3743"/>
                    <a:pt x="1062" y="2940"/>
                    <a:pt x="1464" y="2226"/>
                  </a:cubicBezTo>
                  <a:cubicBezTo>
                    <a:pt x="1669" y="1860"/>
                    <a:pt x="1928" y="1512"/>
                    <a:pt x="2285" y="1281"/>
                  </a:cubicBezTo>
                  <a:cubicBezTo>
                    <a:pt x="2615" y="1049"/>
                    <a:pt x="3025" y="942"/>
                    <a:pt x="3426" y="843"/>
                  </a:cubicBezTo>
                  <a:cubicBezTo>
                    <a:pt x="3803" y="748"/>
                    <a:pt x="4165" y="707"/>
                    <a:pt x="4508" y="707"/>
                  </a:cubicBezTo>
                  <a:cubicBezTo>
                    <a:pt x="6547" y="707"/>
                    <a:pt x="7941" y="2159"/>
                    <a:pt x="8048" y="2396"/>
                  </a:cubicBezTo>
                  <a:cubicBezTo>
                    <a:pt x="8342" y="3047"/>
                    <a:pt x="8538" y="3734"/>
                    <a:pt x="8627" y="4439"/>
                  </a:cubicBezTo>
                  <a:cubicBezTo>
                    <a:pt x="8737" y="4465"/>
                    <a:pt x="8852" y="4478"/>
                    <a:pt x="8968" y="4478"/>
                  </a:cubicBezTo>
                  <a:cubicBezTo>
                    <a:pt x="9051" y="4478"/>
                    <a:pt x="9134" y="4471"/>
                    <a:pt x="9216" y="4456"/>
                  </a:cubicBezTo>
                  <a:cubicBezTo>
                    <a:pt x="9082" y="3546"/>
                    <a:pt x="8797" y="2628"/>
                    <a:pt x="8271" y="1851"/>
                  </a:cubicBezTo>
                  <a:cubicBezTo>
                    <a:pt x="7753" y="1075"/>
                    <a:pt x="6968" y="433"/>
                    <a:pt x="6040" y="183"/>
                  </a:cubicBezTo>
                  <a:cubicBezTo>
                    <a:pt x="5541" y="41"/>
                    <a:pt x="5023" y="23"/>
                    <a:pt x="4506" y="5"/>
                  </a:cubicBezTo>
                  <a:cubicBezTo>
                    <a:pt x="4393" y="2"/>
                    <a:pt x="4279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3600900" y="2044925"/>
              <a:ext cx="158375" cy="92550"/>
            </a:xfrm>
            <a:custGeom>
              <a:avLst/>
              <a:gdLst/>
              <a:ahLst/>
              <a:cxnLst/>
              <a:rect l="l" t="t" r="r" b="b"/>
              <a:pathLst>
                <a:path w="6335" h="3702" extrusionOk="0">
                  <a:moveTo>
                    <a:pt x="3552" y="1"/>
                  </a:moveTo>
                  <a:cubicBezTo>
                    <a:pt x="3266" y="1"/>
                    <a:pt x="2976" y="121"/>
                    <a:pt x="2784" y="320"/>
                  </a:cubicBezTo>
                  <a:cubicBezTo>
                    <a:pt x="2618" y="250"/>
                    <a:pt x="2436" y="215"/>
                    <a:pt x="2253" y="215"/>
                  </a:cubicBezTo>
                  <a:cubicBezTo>
                    <a:pt x="1994" y="215"/>
                    <a:pt x="1735" y="286"/>
                    <a:pt x="1526" y="427"/>
                  </a:cubicBezTo>
                  <a:cubicBezTo>
                    <a:pt x="1160" y="659"/>
                    <a:pt x="946" y="864"/>
                    <a:pt x="964" y="1283"/>
                  </a:cubicBezTo>
                  <a:cubicBezTo>
                    <a:pt x="894" y="1258"/>
                    <a:pt x="817" y="1245"/>
                    <a:pt x="738" y="1245"/>
                  </a:cubicBezTo>
                  <a:cubicBezTo>
                    <a:pt x="464" y="1245"/>
                    <a:pt x="163" y="1392"/>
                    <a:pt x="45" y="1614"/>
                  </a:cubicBezTo>
                  <a:cubicBezTo>
                    <a:pt x="1" y="1703"/>
                    <a:pt x="18" y="1810"/>
                    <a:pt x="18" y="1917"/>
                  </a:cubicBezTo>
                  <a:cubicBezTo>
                    <a:pt x="10" y="2433"/>
                    <a:pt x="327" y="2863"/>
                    <a:pt x="1003" y="2863"/>
                  </a:cubicBezTo>
                  <a:cubicBezTo>
                    <a:pt x="1017" y="2863"/>
                    <a:pt x="1030" y="2863"/>
                    <a:pt x="1044" y="2862"/>
                  </a:cubicBezTo>
                  <a:cubicBezTo>
                    <a:pt x="1044" y="2862"/>
                    <a:pt x="1178" y="2961"/>
                    <a:pt x="1303" y="3068"/>
                  </a:cubicBezTo>
                  <a:cubicBezTo>
                    <a:pt x="1617" y="3344"/>
                    <a:pt x="2041" y="3507"/>
                    <a:pt x="2456" y="3507"/>
                  </a:cubicBezTo>
                  <a:cubicBezTo>
                    <a:pt x="2712" y="3507"/>
                    <a:pt x="2964" y="3445"/>
                    <a:pt x="3185" y="3309"/>
                  </a:cubicBezTo>
                  <a:cubicBezTo>
                    <a:pt x="3212" y="3282"/>
                    <a:pt x="3248" y="3264"/>
                    <a:pt x="3283" y="3255"/>
                  </a:cubicBezTo>
                  <a:cubicBezTo>
                    <a:pt x="3435" y="3576"/>
                    <a:pt x="3694" y="3701"/>
                    <a:pt x="4408" y="3701"/>
                  </a:cubicBezTo>
                  <a:cubicBezTo>
                    <a:pt x="4747" y="3692"/>
                    <a:pt x="5148" y="3523"/>
                    <a:pt x="5121" y="3201"/>
                  </a:cubicBezTo>
                  <a:lnTo>
                    <a:pt x="5121" y="3201"/>
                  </a:lnTo>
                  <a:cubicBezTo>
                    <a:pt x="5141" y="3202"/>
                    <a:pt x="5160" y="3202"/>
                    <a:pt x="5179" y="3202"/>
                  </a:cubicBezTo>
                  <a:cubicBezTo>
                    <a:pt x="5919" y="3202"/>
                    <a:pt x="6176" y="2698"/>
                    <a:pt x="6254" y="2193"/>
                  </a:cubicBezTo>
                  <a:cubicBezTo>
                    <a:pt x="6334" y="1631"/>
                    <a:pt x="5567" y="1507"/>
                    <a:pt x="5567" y="1507"/>
                  </a:cubicBezTo>
                  <a:cubicBezTo>
                    <a:pt x="5727" y="952"/>
                    <a:pt x="5221" y="579"/>
                    <a:pt x="4753" y="579"/>
                  </a:cubicBezTo>
                  <a:cubicBezTo>
                    <a:pt x="4671" y="579"/>
                    <a:pt x="4590" y="590"/>
                    <a:pt x="4515" y="614"/>
                  </a:cubicBezTo>
                  <a:cubicBezTo>
                    <a:pt x="4381" y="302"/>
                    <a:pt x="4077" y="70"/>
                    <a:pt x="3730" y="17"/>
                  </a:cubicBezTo>
                  <a:cubicBezTo>
                    <a:pt x="3671" y="6"/>
                    <a:pt x="3612" y="1"/>
                    <a:pt x="35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3830850" y="2042200"/>
              <a:ext cx="156350" cy="92425"/>
            </a:xfrm>
            <a:custGeom>
              <a:avLst/>
              <a:gdLst/>
              <a:ahLst/>
              <a:cxnLst/>
              <a:rect l="l" t="t" r="r" b="b"/>
              <a:pathLst>
                <a:path w="6254" h="3697" extrusionOk="0">
                  <a:moveTo>
                    <a:pt x="3336" y="0"/>
                  </a:moveTo>
                  <a:cubicBezTo>
                    <a:pt x="3327" y="0"/>
                    <a:pt x="3319" y="1"/>
                    <a:pt x="3310" y="1"/>
                  </a:cubicBezTo>
                  <a:cubicBezTo>
                    <a:pt x="2962" y="10"/>
                    <a:pt x="2623" y="197"/>
                    <a:pt x="2436" y="483"/>
                  </a:cubicBezTo>
                  <a:cubicBezTo>
                    <a:pt x="2347" y="464"/>
                    <a:pt x="2257" y="455"/>
                    <a:pt x="2167" y="455"/>
                  </a:cubicBezTo>
                  <a:cubicBezTo>
                    <a:pt x="1820" y="455"/>
                    <a:pt x="1472" y="588"/>
                    <a:pt x="1231" y="822"/>
                  </a:cubicBezTo>
                  <a:cubicBezTo>
                    <a:pt x="919" y="1125"/>
                    <a:pt x="758" y="1357"/>
                    <a:pt x="857" y="1767"/>
                  </a:cubicBezTo>
                  <a:cubicBezTo>
                    <a:pt x="829" y="1763"/>
                    <a:pt x="801" y="1762"/>
                    <a:pt x="773" y="1762"/>
                  </a:cubicBezTo>
                  <a:cubicBezTo>
                    <a:pt x="460" y="1762"/>
                    <a:pt x="109" y="1980"/>
                    <a:pt x="27" y="2267"/>
                  </a:cubicBezTo>
                  <a:cubicBezTo>
                    <a:pt x="0" y="2365"/>
                    <a:pt x="36" y="2472"/>
                    <a:pt x="54" y="2570"/>
                  </a:cubicBezTo>
                  <a:cubicBezTo>
                    <a:pt x="144" y="3014"/>
                    <a:pt x="449" y="3337"/>
                    <a:pt x="954" y="3337"/>
                  </a:cubicBezTo>
                  <a:cubicBezTo>
                    <a:pt x="1049" y="3337"/>
                    <a:pt x="1150" y="3325"/>
                    <a:pt x="1258" y="3302"/>
                  </a:cubicBezTo>
                  <a:cubicBezTo>
                    <a:pt x="1258" y="3302"/>
                    <a:pt x="1410" y="3373"/>
                    <a:pt x="1552" y="3453"/>
                  </a:cubicBezTo>
                  <a:cubicBezTo>
                    <a:pt x="1826" y="3611"/>
                    <a:pt x="2147" y="3697"/>
                    <a:pt x="2462" y="3697"/>
                  </a:cubicBezTo>
                  <a:cubicBezTo>
                    <a:pt x="2825" y="3697"/>
                    <a:pt x="3181" y="3582"/>
                    <a:pt x="3444" y="3328"/>
                  </a:cubicBezTo>
                  <a:cubicBezTo>
                    <a:pt x="3470" y="3302"/>
                    <a:pt x="3497" y="3275"/>
                    <a:pt x="3533" y="3266"/>
                  </a:cubicBezTo>
                  <a:cubicBezTo>
                    <a:pt x="3678" y="3459"/>
                    <a:pt x="3855" y="3554"/>
                    <a:pt x="4170" y="3554"/>
                  </a:cubicBezTo>
                  <a:cubicBezTo>
                    <a:pt x="4321" y="3554"/>
                    <a:pt x="4503" y="3532"/>
                    <a:pt x="4728" y="3489"/>
                  </a:cubicBezTo>
                  <a:cubicBezTo>
                    <a:pt x="5058" y="3418"/>
                    <a:pt x="5415" y="3177"/>
                    <a:pt x="5326" y="2864"/>
                  </a:cubicBezTo>
                  <a:cubicBezTo>
                    <a:pt x="6102" y="2740"/>
                    <a:pt x="6254" y="2186"/>
                    <a:pt x="6227" y="1660"/>
                  </a:cubicBezTo>
                  <a:cubicBezTo>
                    <a:pt x="6202" y="1132"/>
                    <a:pt x="5506" y="1116"/>
                    <a:pt x="5423" y="1116"/>
                  </a:cubicBezTo>
                  <a:cubicBezTo>
                    <a:pt x="5418" y="1116"/>
                    <a:pt x="5415" y="1116"/>
                    <a:pt x="5415" y="1116"/>
                  </a:cubicBezTo>
                  <a:cubicBezTo>
                    <a:pt x="5455" y="615"/>
                    <a:pt x="5011" y="344"/>
                    <a:pt x="4594" y="344"/>
                  </a:cubicBezTo>
                  <a:cubicBezTo>
                    <a:pt x="4454" y="344"/>
                    <a:pt x="4316" y="375"/>
                    <a:pt x="4202" y="438"/>
                  </a:cubicBezTo>
                  <a:cubicBezTo>
                    <a:pt x="4011" y="168"/>
                    <a:pt x="3675" y="0"/>
                    <a:pt x="3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424;p46"/>
          <p:cNvSpPr txBox="1">
            <a:spLocks/>
          </p:cNvSpPr>
          <p:nvPr/>
        </p:nvSpPr>
        <p:spPr>
          <a:xfrm>
            <a:off x="1610194" y="3236232"/>
            <a:ext cx="6134463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72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err="1" smtClean="0"/>
              <a:t>Rs</a:t>
            </a:r>
            <a:r>
              <a:rPr lang="en-IN" dirty="0" smtClean="0"/>
              <a:t>. 18,000 | $</a:t>
            </a:r>
            <a:r>
              <a:rPr lang="en-IN" b="0" dirty="0"/>
              <a:t>244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639000" y="1214935"/>
            <a:ext cx="1026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0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X</a:t>
            </a:r>
            <a:endParaRPr lang="en-IN" sz="12000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1"/>
          <p:cNvSpPr/>
          <p:nvPr/>
        </p:nvSpPr>
        <p:spPr>
          <a:xfrm>
            <a:off x="3301370" y="2921902"/>
            <a:ext cx="2617893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1"/>
          <p:cNvSpPr/>
          <p:nvPr/>
        </p:nvSpPr>
        <p:spPr>
          <a:xfrm>
            <a:off x="6346071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1"/>
          <p:cNvSpPr/>
          <p:nvPr/>
        </p:nvSpPr>
        <p:spPr>
          <a:xfrm>
            <a:off x="643375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1"/>
          <p:cNvSpPr txBox="1">
            <a:spLocks noGrp="1"/>
          </p:cNvSpPr>
          <p:nvPr>
            <p:ph type="title"/>
          </p:nvPr>
        </p:nvSpPr>
        <p:spPr>
          <a:xfrm>
            <a:off x="409922" y="1825950"/>
            <a:ext cx="2774717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Informative</a:t>
            </a:r>
            <a:endParaRPr dirty="0"/>
          </a:p>
        </p:txBody>
      </p:sp>
      <p:sp>
        <p:nvSpPr>
          <p:cNvPr id="1611" name="Google Shape;1611;p5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Question/Day</a:t>
            </a:r>
            <a:endParaRPr dirty="0"/>
          </a:p>
        </p:txBody>
      </p:sp>
      <p:sp>
        <p:nvSpPr>
          <p:cNvPr id="1612" name="Google Shape;1612;p51"/>
          <p:cNvSpPr txBox="1">
            <a:spLocks noGrp="1"/>
          </p:cNvSpPr>
          <p:nvPr>
            <p:ph type="title" idx="2"/>
          </p:nvPr>
        </p:nvSpPr>
        <p:spPr>
          <a:xfrm>
            <a:off x="3261264" y="1825950"/>
            <a:ext cx="285135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</a:t>
            </a:r>
            <a:endParaRPr dirty="0"/>
          </a:p>
        </p:txBody>
      </p:sp>
      <p:sp>
        <p:nvSpPr>
          <p:cNvPr id="1613" name="Google Shape;1613;p51"/>
          <p:cNvSpPr txBox="1">
            <a:spLocks noGrp="1"/>
          </p:cNvSpPr>
          <p:nvPr>
            <p:ph type="subTitle" idx="3"/>
          </p:nvPr>
        </p:nvSpPr>
        <p:spPr>
          <a:xfrm>
            <a:off x="3469831" y="2847431"/>
            <a:ext cx="229618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on Next Day</a:t>
            </a:r>
            <a:endParaRPr dirty="0"/>
          </a:p>
        </p:txBody>
      </p:sp>
      <p:sp>
        <p:nvSpPr>
          <p:cNvPr id="1614" name="Google Shape;1614;p51"/>
          <p:cNvSpPr txBox="1">
            <a:spLocks noGrp="1"/>
          </p:cNvSpPr>
          <p:nvPr>
            <p:ph type="title" idx="4"/>
          </p:nvPr>
        </p:nvSpPr>
        <p:spPr>
          <a:xfrm>
            <a:off x="6181241" y="1825950"/>
            <a:ext cx="272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Interesting</a:t>
            </a:r>
            <a:endParaRPr dirty="0"/>
          </a:p>
        </p:txBody>
      </p:sp>
      <p:sp>
        <p:nvSpPr>
          <p:cNvPr id="1615" name="Google Shape;1615;p5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 Science !</a:t>
            </a:r>
            <a:endParaRPr dirty="0"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Daily Science Discussion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" grpId="0" animBg="1"/>
      <p:bldP spid="1608" grpId="0" animBg="1"/>
      <p:bldP spid="1609" grpId="0" animBg="1"/>
      <p:bldP spid="1610" grpId="0"/>
      <p:bldP spid="1611" grpId="0" build="p"/>
      <p:bldP spid="1612" grpId="0"/>
      <p:bldP spid="1613" grpId="0" build="p"/>
      <p:bldP spid="1614" grpId="0"/>
      <p:bldP spid="16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329812" y="444492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 – About Him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437" y="4380627"/>
            <a:ext cx="2001300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Clue: Electricity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3167"/>
          <a:stretch/>
        </p:blipFill>
        <p:spPr>
          <a:xfrm>
            <a:off x="3190380" y="1435956"/>
            <a:ext cx="2290350" cy="25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3454100" y="3472408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Patrick Hand" panose="020B0604020202020204" charset="0"/>
              </a:rPr>
              <a:t>WORK HARD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Patrick Hand" panose="020B0604020202020204" charset="0"/>
              </a:rPr>
              <a:t>IN SILENCE;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Patrick Hand" panose="020B0604020202020204" charset="0"/>
              </a:rPr>
              <a:t>LET SUCCESS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Patrick Hand" panose="020B0604020202020204" charset="0"/>
              </a:rPr>
              <a:t>MAKE THE NOISE</a:t>
            </a: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AI | Vision | Embedded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Course Overview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learn? | Why You need to learn?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&amp; 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Raspberry Pi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| Why | Where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0"/>
          <p:cNvSpPr/>
          <p:nvPr/>
        </p:nvSpPr>
        <p:spPr>
          <a:xfrm>
            <a:off x="1030087" y="493775"/>
            <a:ext cx="70838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Pantech</a:t>
            </a:r>
            <a:endParaRPr dirty="0"/>
          </a:p>
        </p:txBody>
      </p:sp>
      <p:sp>
        <p:nvSpPr>
          <p:cNvPr id="1121" name="Google Shape;1121;p40"/>
          <p:cNvSpPr txBox="1">
            <a:spLocks noGrp="1"/>
          </p:cNvSpPr>
          <p:nvPr>
            <p:ph type="subTitle" idx="1"/>
          </p:nvPr>
        </p:nvSpPr>
        <p:spPr>
          <a:xfrm>
            <a:off x="720007" y="2219624"/>
            <a:ext cx="1956202" cy="4723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IN" dirty="0"/>
              <a:t>Profile</a:t>
            </a:r>
            <a:endParaRPr dirty="0"/>
          </a:p>
        </p:txBody>
      </p:sp>
      <p:sp>
        <p:nvSpPr>
          <p:cNvPr id="1122" name="Google Shape;1122;p40"/>
          <p:cNvSpPr txBox="1">
            <a:spLocks noGrp="1"/>
          </p:cNvSpPr>
          <p:nvPr>
            <p:ph type="subTitle" idx="2"/>
          </p:nvPr>
        </p:nvSpPr>
        <p:spPr>
          <a:xfrm>
            <a:off x="354715" y="3200400"/>
            <a:ext cx="2537591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Established on 2004 | 7 Branches | 100+ Team | Manufacturer of Lab equipment, Engineering Kits, Components,  Sensors and All level Projects</a:t>
            </a:r>
          </a:p>
          <a:p>
            <a:pPr marL="0" lvl="0" indent="0"/>
            <a:r>
              <a:rPr lang="en-US" dirty="0"/>
              <a:t> </a:t>
            </a:r>
          </a:p>
        </p:txBody>
      </p:sp>
      <p:sp>
        <p:nvSpPr>
          <p:cNvPr id="1123" name="Google Shape;1123;p40"/>
          <p:cNvSpPr txBox="1">
            <a:spLocks noGrp="1"/>
          </p:cNvSpPr>
          <p:nvPr>
            <p:ph type="subTitle" idx="3"/>
          </p:nvPr>
        </p:nvSpPr>
        <p:spPr>
          <a:xfrm>
            <a:off x="3575697" y="2227326"/>
            <a:ext cx="19926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R &amp; </a:t>
            </a:r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24" name="Google Shape;1124;p40"/>
          <p:cNvSpPr txBox="1">
            <a:spLocks noGrp="1"/>
          </p:cNvSpPr>
          <p:nvPr>
            <p:ph type="subTitle" idx="4"/>
          </p:nvPr>
        </p:nvSpPr>
        <p:spPr>
          <a:xfrm>
            <a:off x="3242184" y="3095619"/>
            <a:ext cx="2720328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 Manufacturer of Lab equipment‘s &amp; Development boards  | Industrial &amp; Funded projects  | Online retail store of engineering products and projects</a:t>
            </a:r>
          </a:p>
        </p:txBody>
      </p:sp>
      <p:sp>
        <p:nvSpPr>
          <p:cNvPr id="1125" name="Google Shape;1125;p40"/>
          <p:cNvSpPr txBox="1">
            <a:spLocks noGrp="1"/>
          </p:cNvSpPr>
          <p:nvPr>
            <p:ph type="subTitle" idx="5"/>
          </p:nvPr>
        </p:nvSpPr>
        <p:spPr>
          <a:xfrm>
            <a:off x="6449606" y="2219624"/>
            <a:ext cx="1956202" cy="4723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IN" dirty="0"/>
              <a:t>Training</a:t>
            </a:r>
            <a:endParaRPr dirty="0"/>
          </a:p>
        </p:txBody>
      </p:sp>
      <p:sp>
        <p:nvSpPr>
          <p:cNvPr id="1126" name="Google Shape;1126;p40"/>
          <p:cNvSpPr txBox="1">
            <a:spLocks noGrp="1"/>
          </p:cNvSpPr>
          <p:nvPr>
            <p:ph type="subTitle" idx="6"/>
          </p:nvPr>
        </p:nvSpPr>
        <p:spPr>
          <a:xfrm>
            <a:off x="6431407" y="2801550"/>
            <a:ext cx="1992600" cy="79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2000+ Workshops | 250+ FDP | 100+ Seminars </a:t>
            </a:r>
          </a:p>
        </p:txBody>
      </p:sp>
      <p:sp>
        <p:nvSpPr>
          <p:cNvPr id="1127" name="Google Shape;1127;p40"/>
          <p:cNvSpPr/>
          <p:nvPr/>
        </p:nvSpPr>
        <p:spPr>
          <a:xfrm>
            <a:off x="4194516" y="1507816"/>
            <a:ext cx="695132" cy="676183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rgbClr val="FFB1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8" name="Google Shape;1128;p40"/>
          <p:cNvSpPr/>
          <p:nvPr/>
        </p:nvSpPr>
        <p:spPr>
          <a:xfrm>
            <a:off x="7050212" y="1507816"/>
            <a:ext cx="695132" cy="676183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rgbClr val="FFB1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9" name="Google Shape;1129;p40"/>
          <p:cNvSpPr/>
          <p:nvPr/>
        </p:nvSpPr>
        <p:spPr>
          <a:xfrm>
            <a:off x="1338809" y="1507816"/>
            <a:ext cx="695132" cy="676183"/>
          </a:xfrm>
          <a:custGeom>
            <a:avLst/>
            <a:gdLst/>
            <a:ahLst/>
            <a:cxnLst/>
            <a:rect l="l" t="t" r="r" b="b"/>
            <a:pathLst>
              <a:path w="11994" h="11392" extrusionOk="0">
                <a:moveTo>
                  <a:pt x="6271" y="1"/>
                </a:moveTo>
                <a:cubicBezTo>
                  <a:pt x="2958" y="1"/>
                  <a:pt x="1" y="2219"/>
                  <a:pt x="1" y="5532"/>
                </a:cubicBezTo>
                <a:cubicBezTo>
                  <a:pt x="1" y="8845"/>
                  <a:pt x="2355" y="11391"/>
                  <a:pt x="5669" y="11391"/>
                </a:cubicBezTo>
                <a:cubicBezTo>
                  <a:pt x="8982" y="11391"/>
                  <a:pt x="11994" y="8845"/>
                  <a:pt x="11994" y="5532"/>
                </a:cubicBezTo>
                <a:cubicBezTo>
                  <a:pt x="11994" y="2219"/>
                  <a:pt x="9584" y="1"/>
                  <a:pt x="62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1505242" y="1599726"/>
            <a:ext cx="355918" cy="491207"/>
            <a:chOff x="1568313" y="2227500"/>
            <a:chExt cx="295975" cy="398850"/>
          </a:xfrm>
        </p:grpSpPr>
        <p:sp>
          <p:nvSpPr>
            <p:cNvPr id="1131" name="Google Shape;1131;p40"/>
            <p:cNvSpPr/>
            <p:nvPr/>
          </p:nvSpPr>
          <p:spPr>
            <a:xfrm>
              <a:off x="1569638" y="2376700"/>
              <a:ext cx="70050" cy="187450"/>
            </a:xfrm>
            <a:custGeom>
              <a:avLst/>
              <a:gdLst/>
              <a:ahLst/>
              <a:cxnLst/>
              <a:rect l="l" t="t" r="r" b="b"/>
              <a:pathLst>
                <a:path w="2802" h="7498" extrusionOk="0">
                  <a:moveTo>
                    <a:pt x="509" y="1"/>
                  </a:moveTo>
                  <a:cubicBezTo>
                    <a:pt x="482" y="36"/>
                    <a:pt x="456" y="72"/>
                    <a:pt x="402" y="72"/>
                  </a:cubicBezTo>
                  <a:cubicBezTo>
                    <a:pt x="206" y="982"/>
                    <a:pt x="125" y="1945"/>
                    <a:pt x="63" y="2873"/>
                  </a:cubicBezTo>
                  <a:cubicBezTo>
                    <a:pt x="1" y="3685"/>
                    <a:pt x="27" y="4515"/>
                    <a:pt x="63" y="5318"/>
                  </a:cubicBezTo>
                  <a:cubicBezTo>
                    <a:pt x="81" y="5862"/>
                    <a:pt x="63" y="6442"/>
                    <a:pt x="152" y="6977"/>
                  </a:cubicBezTo>
                  <a:cubicBezTo>
                    <a:pt x="206" y="7334"/>
                    <a:pt x="696" y="7432"/>
                    <a:pt x="1000" y="7476"/>
                  </a:cubicBezTo>
                  <a:cubicBezTo>
                    <a:pt x="1104" y="7490"/>
                    <a:pt x="1214" y="7497"/>
                    <a:pt x="1326" y="7497"/>
                  </a:cubicBezTo>
                  <a:cubicBezTo>
                    <a:pt x="1713" y="7497"/>
                    <a:pt x="2131" y="7416"/>
                    <a:pt x="2463" y="7271"/>
                  </a:cubicBezTo>
                  <a:cubicBezTo>
                    <a:pt x="2641" y="7191"/>
                    <a:pt x="2766" y="7084"/>
                    <a:pt x="2784" y="6897"/>
                  </a:cubicBezTo>
                  <a:cubicBezTo>
                    <a:pt x="2802" y="6513"/>
                    <a:pt x="2757" y="6112"/>
                    <a:pt x="2757" y="5728"/>
                  </a:cubicBezTo>
                  <a:cubicBezTo>
                    <a:pt x="2757" y="4729"/>
                    <a:pt x="2721" y="3739"/>
                    <a:pt x="2721" y="2739"/>
                  </a:cubicBezTo>
                  <a:cubicBezTo>
                    <a:pt x="2721" y="1972"/>
                    <a:pt x="2748" y="1205"/>
                    <a:pt x="2739" y="438"/>
                  </a:cubicBezTo>
                  <a:cubicBezTo>
                    <a:pt x="2739" y="357"/>
                    <a:pt x="2757" y="224"/>
                    <a:pt x="2730" y="143"/>
                  </a:cubicBezTo>
                  <a:cubicBezTo>
                    <a:pt x="2713" y="99"/>
                    <a:pt x="2706" y="81"/>
                    <a:pt x="2693" y="81"/>
                  </a:cubicBezTo>
                  <a:cubicBezTo>
                    <a:pt x="2679" y="81"/>
                    <a:pt x="2659" y="99"/>
                    <a:pt x="2614" y="126"/>
                  </a:cubicBezTo>
                  <a:cubicBezTo>
                    <a:pt x="2451" y="229"/>
                    <a:pt x="2337" y="349"/>
                    <a:pt x="2128" y="349"/>
                  </a:cubicBezTo>
                  <a:cubicBezTo>
                    <a:pt x="2121" y="349"/>
                    <a:pt x="2114" y="349"/>
                    <a:pt x="2106" y="349"/>
                  </a:cubicBezTo>
                  <a:cubicBezTo>
                    <a:pt x="2081" y="349"/>
                    <a:pt x="2053" y="349"/>
                    <a:pt x="2023" y="349"/>
                  </a:cubicBezTo>
                  <a:cubicBezTo>
                    <a:pt x="1933" y="349"/>
                    <a:pt x="1827" y="344"/>
                    <a:pt x="1767" y="304"/>
                  </a:cubicBezTo>
                  <a:cubicBezTo>
                    <a:pt x="1713" y="268"/>
                    <a:pt x="1669" y="126"/>
                    <a:pt x="1615" y="117"/>
                  </a:cubicBezTo>
                  <a:cubicBezTo>
                    <a:pt x="1544" y="117"/>
                    <a:pt x="1392" y="304"/>
                    <a:pt x="1321" y="331"/>
                  </a:cubicBezTo>
                  <a:cubicBezTo>
                    <a:pt x="1257" y="356"/>
                    <a:pt x="1192" y="366"/>
                    <a:pt x="1127" y="366"/>
                  </a:cubicBezTo>
                  <a:cubicBezTo>
                    <a:pt x="1028" y="366"/>
                    <a:pt x="931" y="342"/>
                    <a:pt x="839" y="304"/>
                  </a:cubicBezTo>
                  <a:cubicBezTo>
                    <a:pt x="670" y="241"/>
                    <a:pt x="634" y="108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81688" y="2331200"/>
              <a:ext cx="54000" cy="54350"/>
            </a:xfrm>
            <a:custGeom>
              <a:avLst/>
              <a:gdLst/>
              <a:ahLst/>
              <a:cxnLst/>
              <a:rect l="l" t="t" r="r" b="b"/>
              <a:pathLst>
                <a:path w="2160" h="2174" extrusionOk="0">
                  <a:moveTo>
                    <a:pt x="1499" y="1"/>
                  </a:moveTo>
                  <a:cubicBezTo>
                    <a:pt x="1420" y="92"/>
                    <a:pt x="1260" y="131"/>
                    <a:pt x="1124" y="131"/>
                  </a:cubicBezTo>
                  <a:cubicBezTo>
                    <a:pt x="1075" y="131"/>
                    <a:pt x="1028" y="126"/>
                    <a:pt x="991" y="117"/>
                  </a:cubicBezTo>
                  <a:cubicBezTo>
                    <a:pt x="876" y="94"/>
                    <a:pt x="798" y="27"/>
                    <a:pt x="738" y="27"/>
                  </a:cubicBezTo>
                  <a:cubicBezTo>
                    <a:pt x="705" y="27"/>
                    <a:pt x="677" y="47"/>
                    <a:pt x="652" y="108"/>
                  </a:cubicBezTo>
                  <a:cubicBezTo>
                    <a:pt x="544" y="536"/>
                    <a:pt x="259" y="937"/>
                    <a:pt x="107" y="1348"/>
                  </a:cubicBezTo>
                  <a:cubicBezTo>
                    <a:pt x="45" y="1499"/>
                    <a:pt x="0" y="1660"/>
                    <a:pt x="54" y="1821"/>
                  </a:cubicBezTo>
                  <a:cubicBezTo>
                    <a:pt x="131" y="2032"/>
                    <a:pt x="372" y="2166"/>
                    <a:pt x="599" y="2166"/>
                  </a:cubicBezTo>
                  <a:cubicBezTo>
                    <a:pt x="766" y="2166"/>
                    <a:pt x="925" y="2094"/>
                    <a:pt x="1008" y="1928"/>
                  </a:cubicBezTo>
                  <a:cubicBezTo>
                    <a:pt x="1232" y="2033"/>
                    <a:pt x="1400" y="2174"/>
                    <a:pt x="1604" y="2174"/>
                  </a:cubicBezTo>
                  <a:cubicBezTo>
                    <a:pt x="1693" y="2174"/>
                    <a:pt x="1790" y="2147"/>
                    <a:pt x="1900" y="2079"/>
                  </a:cubicBezTo>
                  <a:cubicBezTo>
                    <a:pt x="1972" y="2035"/>
                    <a:pt x="2124" y="1937"/>
                    <a:pt x="2141" y="1838"/>
                  </a:cubicBezTo>
                  <a:cubicBezTo>
                    <a:pt x="2159" y="1767"/>
                    <a:pt x="2115" y="1714"/>
                    <a:pt x="2088" y="1642"/>
                  </a:cubicBezTo>
                  <a:cubicBezTo>
                    <a:pt x="1945" y="1303"/>
                    <a:pt x="1856" y="920"/>
                    <a:pt x="1740" y="572"/>
                  </a:cubicBezTo>
                  <a:cubicBezTo>
                    <a:pt x="1695" y="438"/>
                    <a:pt x="1624" y="304"/>
                    <a:pt x="1579" y="170"/>
                  </a:cubicBezTo>
                  <a:cubicBezTo>
                    <a:pt x="1561" y="108"/>
                    <a:pt x="1561" y="28"/>
                    <a:pt x="1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597513" y="2313125"/>
              <a:ext cx="24350" cy="22450"/>
            </a:xfrm>
            <a:custGeom>
              <a:avLst/>
              <a:gdLst/>
              <a:ahLst/>
              <a:cxnLst/>
              <a:rect l="l" t="t" r="r" b="b"/>
              <a:pathLst>
                <a:path w="974" h="898" extrusionOk="0">
                  <a:moveTo>
                    <a:pt x="440" y="1"/>
                  </a:moveTo>
                  <a:cubicBezTo>
                    <a:pt x="413" y="1"/>
                    <a:pt x="386" y="20"/>
                    <a:pt x="340" y="46"/>
                  </a:cubicBezTo>
                  <a:cubicBezTo>
                    <a:pt x="268" y="206"/>
                    <a:pt x="188" y="376"/>
                    <a:pt x="108" y="536"/>
                  </a:cubicBezTo>
                  <a:cubicBezTo>
                    <a:pt x="54" y="643"/>
                    <a:pt x="1" y="706"/>
                    <a:pt x="72" y="768"/>
                  </a:cubicBezTo>
                  <a:cubicBezTo>
                    <a:pt x="170" y="860"/>
                    <a:pt x="352" y="897"/>
                    <a:pt x="511" y="897"/>
                  </a:cubicBezTo>
                  <a:cubicBezTo>
                    <a:pt x="584" y="897"/>
                    <a:pt x="652" y="889"/>
                    <a:pt x="705" y="875"/>
                  </a:cubicBezTo>
                  <a:cubicBezTo>
                    <a:pt x="777" y="858"/>
                    <a:pt x="946" y="777"/>
                    <a:pt x="955" y="697"/>
                  </a:cubicBezTo>
                  <a:cubicBezTo>
                    <a:pt x="973" y="626"/>
                    <a:pt x="857" y="492"/>
                    <a:pt x="830" y="438"/>
                  </a:cubicBezTo>
                  <a:cubicBezTo>
                    <a:pt x="759" y="304"/>
                    <a:pt x="661" y="206"/>
                    <a:pt x="563" y="90"/>
                  </a:cubicBezTo>
                  <a:cubicBezTo>
                    <a:pt x="502" y="25"/>
                    <a:pt x="47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572988" y="2555800"/>
              <a:ext cx="62700" cy="29175"/>
            </a:xfrm>
            <a:custGeom>
              <a:avLst/>
              <a:gdLst/>
              <a:ahLst/>
              <a:cxnLst/>
              <a:rect l="l" t="t" r="r" b="b"/>
              <a:pathLst>
                <a:path w="2508" h="1167" extrusionOk="0">
                  <a:moveTo>
                    <a:pt x="2463" y="0"/>
                  </a:moveTo>
                  <a:cubicBezTo>
                    <a:pt x="2240" y="45"/>
                    <a:pt x="2008" y="134"/>
                    <a:pt x="1776" y="188"/>
                  </a:cubicBezTo>
                  <a:cubicBezTo>
                    <a:pt x="1569" y="236"/>
                    <a:pt x="1353" y="268"/>
                    <a:pt x="1137" y="268"/>
                  </a:cubicBezTo>
                  <a:cubicBezTo>
                    <a:pt x="1073" y="268"/>
                    <a:pt x="1009" y="265"/>
                    <a:pt x="946" y="259"/>
                  </a:cubicBezTo>
                  <a:cubicBezTo>
                    <a:pt x="785" y="241"/>
                    <a:pt x="598" y="214"/>
                    <a:pt x="438" y="161"/>
                  </a:cubicBezTo>
                  <a:cubicBezTo>
                    <a:pt x="363" y="138"/>
                    <a:pt x="276" y="72"/>
                    <a:pt x="144" y="72"/>
                  </a:cubicBezTo>
                  <a:cubicBezTo>
                    <a:pt x="119" y="72"/>
                    <a:pt x="92" y="75"/>
                    <a:pt x="63" y="80"/>
                  </a:cubicBezTo>
                  <a:cubicBezTo>
                    <a:pt x="18" y="250"/>
                    <a:pt x="36" y="455"/>
                    <a:pt x="36" y="634"/>
                  </a:cubicBezTo>
                  <a:cubicBezTo>
                    <a:pt x="36" y="723"/>
                    <a:pt x="0" y="946"/>
                    <a:pt x="81" y="1017"/>
                  </a:cubicBezTo>
                  <a:cubicBezTo>
                    <a:pt x="116" y="1044"/>
                    <a:pt x="286" y="1053"/>
                    <a:pt x="339" y="1062"/>
                  </a:cubicBezTo>
                  <a:cubicBezTo>
                    <a:pt x="491" y="1089"/>
                    <a:pt x="643" y="1124"/>
                    <a:pt x="803" y="1142"/>
                  </a:cubicBezTo>
                  <a:cubicBezTo>
                    <a:pt x="937" y="1158"/>
                    <a:pt x="1074" y="1166"/>
                    <a:pt x="1211" y="1166"/>
                  </a:cubicBezTo>
                  <a:cubicBezTo>
                    <a:pt x="1447" y="1166"/>
                    <a:pt x="1684" y="1143"/>
                    <a:pt x="1909" y="1097"/>
                  </a:cubicBezTo>
                  <a:cubicBezTo>
                    <a:pt x="2025" y="1080"/>
                    <a:pt x="2400" y="1035"/>
                    <a:pt x="2463" y="928"/>
                  </a:cubicBezTo>
                  <a:cubicBezTo>
                    <a:pt x="2489" y="883"/>
                    <a:pt x="2463" y="758"/>
                    <a:pt x="2463" y="705"/>
                  </a:cubicBezTo>
                  <a:cubicBezTo>
                    <a:pt x="2472" y="589"/>
                    <a:pt x="2489" y="464"/>
                    <a:pt x="2498" y="339"/>
                  </a:cubicBezTo>
                  <a:cubicBezTo>
                    <a:pt x="2498" y="232"/>
                    <a:pt x="2507" y="98"/>
                    <a:pt x="2463" y="0"/>
                  </a:cubicBezTo>
                  <a:close/>
                </a:path>
              </a:pathLst>
            </a:custGeom>
            <a:solidFill>
              <a:srgbClr val="FFD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574538" y="2579700"/>
              <a:ext cx="59800" cy="41900"/>
            </a:xfrm>
            <a:custGeom>
              <a:avLst/>
              <a:gdLst/>
              <a:ahLst/>
              <a:cxnLst/>
              <a:rect l="l" t="t" r="r" b="b"/>
              <a:pathLst>
                <a:path w="2392" h="1676" extrusionOk="0">
                  <a:moveTo>
                    <a:pt x="2267" y="1"/>
                  </a:moveTo>
                  <a:cubicBezTo>
                    <a:pt x="2166" y="1"/>
                    <a:pt x="2057" y="41"/>
                    <a:pt x="1963" y="61"/>
                  </a:cubicBezTo>
                  <a:cubicBezTo>
                    <a:pt x="1598" y="141"/>
                    <a:pt x="1196" y="195"/>
                    <a:pt x="830" y="195"/>
                  </a:cubicBezTo>
                  <a:cubicBezTo>
                    <a:pt x="688" y="195"/>
                    <a:pt x="563" y="168"/>
                    <a:pt x="429" y="141"/>
                  </a:cubicBezTo>
                  <a:cubicBezTo>
                    <a:pt x="369" y="126"/>
                    <a:pt x="225" y="53"/>
                    <a:pt x="139" y="53"/>
                  </a:cubicBezTo>
                  <a:cubicBezTo>
                    <a:pt x="123" y="53"/>
                    <a:pt x="110" y="56"/>
                    <a:pt x="99" y="61"/>
                  </a:cubicBezTo>
                  <a:cubicBezTo>
                    <a:pt x="1" y="97"/>
                    <a:pt x="19" y="275"/>
                    <a:pt x="28" y="364"/>
                  </a:cubicBezTo>
                  <a:cubicBezTo>
                    <a:pt x="45" y="605"/>
                    <a:pt x="99" y="855"/>
                    <a:pt x="215" y="935"/>
                  </a:cubicBezTo>
                  <a:cubicBezTo>
                    <a:pt x="384" y="1212"/>
                    <a:pt x="474" y="1506"/>
                    <a:pt x="830" y="1622"/>
                  </a:cubicBezTo>
                  <a:cubicBezTo>
                    <a:pt x="938" y="1658"/>
                    <a:pt x="1045" y="1675"/>
                    <a:pt x="1151" y="1675"/>
                  </a:cubicBezTo>
                  <a:cubicBezTo>
                    <a:pt x="1388" y="1675"/>
                    <a:pt x="1617" y="1589"/>
                    <a:pt x="1821" y="1435"/>
                  </a:cubicBezTo>
                  <a:cubicBezTo>
                    <a:pt x="2178" y="1150"/>
                    <a:pt x="2392" y="463"/>
                    <a:pt x="2365" y="17"/>
                  </a:cubicBezTo>
                  <a:cubicBezTo>
                    <a:pt x="2334" y="5"/>
                    <a:pt x="2301" y="1"/>
                    <a:pt x="2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673113" y="2370875"/>
              <a:ext cx="50875" cy="245850"/>
            </a:xfrm>
            <a:custGeom>
              <a:avLst/>
              <a:gdLst/>
              <a:ahLst/>
              <a:cxnLst/>
              <a:rect l="l" t="t" r="r" b="b"/>
              <a:pathLst>
                <a:path w="2035" h="9834" extrusionOk="0">
                  <a:moveTo>
                    <a:pt x="657" y="1"/>
                  </a:moveTo>
                  <a:cubicBezTo>
                    <a:pt x="643" y="1"/>
                    <a:pt x="630" y="1"/>
                    <a:pt x="616" y="2"/>
                  </a:cubicBezTo>
                  <a:cubicBezTo>
                    <a:pt x="536" y="269"/>
                    <a:pt x="527" y="590"/>
                    <a:pt x="501" y="867"/>
                  </a:cubicBezTo>
                  <a:cubicBezTo>
                    <a:pt x="456" y="1349"/>
                    <a:pt x="456" y="1857"/>
                    <a:pt x="376" y="2366"/>
                  </a:cubicBezTo>
                  <a:cubicBezTo>
                    <a:pt x="269" y="3035"/>
                    <a:pt x="126" y="3677"/>
                    <a:pt x="72" y="4355"/>
                  </a:cubicBezTo>
                  <a:cubicBezTo>
                    <a:pt x="19" y="4997"/>
                    <a:pt x="63" y="5649"/>
                    <a:pt x="46" y="6300"/>
                  </a:cubicBezTo>
                  <a:cubicBezTo>
                    <a:pt x="19" y="7040"/>
                    <a:pt x="1" y="7781"/>
                    <a:pt x="81" y="8521"/>
                  </a:cubicBezTo>
                  <a:cubicBezTo>
                    <a:pt x="126" y="8914"/>
                    <a:pt x="197" y="9333"/>
                    <a:pt x="518" y="9592"/>
                  </a:cubicBezTo>
                  <a:cubicBezTo>
                    <a:pt x="673" y="9712"/>
                    <a:pt x="912" y="9833"/>
                    <a:pt x="1113" y="9833"/>
                  </a:cubicBezTo>
                  <a:cubicBezTo>
                    <a:pt x="1120" y="9833"/>
                    <a:pt x="1127" y="9833"/>
                    <a:pt x="1134" y="9833"/>
                  </a:cubicBezTo>
                  <a:cubicBezTo>
                    <a:pt x="1428" y="9824"/>
                    <a:pt x="1696" y="9503"/>
                    <a:pt x="1785" y="9244"/>
                  </a:cubicBezTo>
                  <a:cubicBezTo>
                    <a:pt x="1883" y="8949"/>
                    <a:pt x="1955" y="8575"/>
                    <a:pt x="1981" y="8271"/>
                  </a:cubicBezTo>
                  <a:cubicBezTo>
                    <a:pt x="2008" y="7932"/>
                    <a:pt x="1964" y="7593"/>
                    <a:pt x="1946" y="7254"/>
                  </a:cubicBezTo>
                  <a:cubicBezTo>
                    <a:pt x="1928" y="7005"/>
                    <a:pt x="2008" y="6737"/>
                    <a:pt x="2017" y="6469"/>
                  </a:cubicBezTo>
                  <a:cubicBezTo>
                    <a:pt x="2035" y="5791"/>
                    <a:pt x="1999" y="5113"/>
                    <a:pt x="1990" y="4435"/>
                  </a:cubicBezTo>
                  <a:cubicBezTo>
                    <a:pt x="1981" y="3945"/>
                    <a:pt x="1955" y="3445"/>
                    <a:pt x="1901" y="2955"/>
                  </a:cubicBezTo>
                  <a:cubicBezTo>
                    <a:pt x="1874" y="2624"/>
                    <a:pt x="1812" y="2294"/>
                    <a:pt x="1794" y="1964"/>
                  </a:cubicBezTo>
                  <a:cubicBezTo>
                    <a:pt x="1758" y="1331"/>
                    <a:pt x="1678" y="698"/>
                    <a:pt x="1633" y="64"/>
                  </a:cubicBezTo>
                  <a:cubicBezTo>
                    <a:pt x="1589" y="64"/>
                    <a:pt x="1553" y="91"/>
                    <a:pt x="1500" y="100"/>
                  </a:cubicBezTo>
                  <a:cubicBezTo>
                    <a:pt x="1464" y="108"/>
                    <a:pt x="1429" y="111"/>
                    <a:pt x="1394" y="111"/>
                  </a:cubicBezTo>
                  <a:cubicBezTo>
                    <a:pt x="1312" y="111"/>
                    <a:pt x="1230" y="94"/>
                    <a:pt x="1143" y="82"/>
                  </a:cubicBezTo>
                  <a:cubicBezTo>
                    <a:pt x="986" y="49"/>
                    <a:pt x="822" y="1"/>
                    <a:pt x="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1689188" y="2322175"/>
              <a:ext cx="27225" cy="52950"/>
            </a:xfrm>
            <a:custGeom>
              <a:avLst/>
              <a:gdLst/>
              <a:ahLst/>
              <a:cxnLst/>
              <a:rect l="l" t="t" r="r" b="b"/>
              <a:pathLst>
                <a:path w="1089" h="2118" extrusionOk="0">
                  <a:moveTo>
                    <a:pt x="444" y="0"/>
                  </a:moveTo>
                  <a:cubicBezTo>
                    <a:pt x="330" y="0"/>
                    <a:pt x="217" y="44"/>
                    <a:pt x="134" y="130"/>
                  </a:cubicBezTo>
                  <a:cubicBezTo>
                    <a:pt x="36" y="460"/>
                    <a:pt x="45" y="808"/>
                    <a:pt x="36" y="1156"/>
                  </a:cubicBezTo>
                  <a:cubicBezTo>
                    <a:pt x="36" y="1379"/>
                    <a:pt x="0" y="1611"/>
                    <a:pt x="0" y="1843"/>
                  </a:cubicBezTo>
                  <a:cubicBezTo>
                    <a:pt x="0" y="2073"/>
                    <a:pt x="219" y="2118"/>
                    <a:pt x="425" y="2118"/>
                  </a:cubicBezTo>
                  <a:cubicBezTo>
                    <a:pt x="482" y="2118"/>
                    <a:pt x="539" y="2114"/>
                    <a:pt x="589" y="2110"/>
                  </a:cubicBezTo>
                  <a:cubicBezTo>
                    <a:pt x="714" y="2092"/>
                    <a:pt x="999" y="2075"/>
                    <a:pt x="1062" y="1950"/>
                  </a:cubicBezTo>
                  <a:cubicBezTo>
                    <a:pt x="1089" y="1878"/>
                    <a:pt x="1044" y="1709"/>
                    <a:pt x="1035" y="1629"/>
                  </a:cubicBezTo>
                  <a:cubicBezTo>
                    <a:pt x="1017" y="1200"/>
                    <a:pt x="990" y="745"/>
                    <a:pt x="875" y="335"/>
                  </a:cubicBezTo>
                  <a:cubicBezTo>
                    <a:pt x="809" y="110"/>
                    <a:pt x="625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1676463" y="2236825"/>
              <a:ext cx="53100" cy="85525"/>
            </a:xfrm>
            <a:custGeom>
              <a:avLst/>
              <a:gdLst/>
              <a:ahLst/>
              <a:cxnLst/>
              <a:rect l="l" t="t" r="r" b="b"/>
              <a:pathLst>
                <a:path w="2124" h="3421" extrusionOk="0">
                  <a:moveTo>
                    <a:pt x="813" y="0"/>
                  </a:moveTo>
                  <a:cubicBezTo>
                    <a:pt x="801" y="0"/>
                    <a:pt x="789" y="1"/>
                    <a:pt x="777" y="2"/>
                  </a:cubicBezTo>
                  <a:cubicBezTo>
                    <a:pt x="768" y="136"/>
                    <a:pt x="804" y="261"/>
                    <a:pt x="786" y="395"/>
                  </a:cubicBezTo>
                  <a:cubicBezTo>
                    <a:pt x="759" y="555"/>
                    <a:pt x="652" y="689"/>
                    <a:pt x="554" y="805"/>
                  </a:cubicBezTo>
                  <a:cubicBezTo>
                    <a:pt x="331" y="1064"/>
                    <a:pt x="152" y="1296"/>
                    <a:pt x="81" y="1644"/>
                  </a:cubicBezTo>
                  <a:cubicBezTo>
                    <a:pt x="1" y="2063"/>
                    <a:pt x="63" y="2518"/>
                    <a:pt x="206" y="2919"/>
                  </a:cubicBezTo>
                  <a:cubicBezTo>
                    <a:pt x="268" y="3098"/>
                    <a:pt x="349" y="3339"/>
                    <a:pt x="554" y="3383"/>
                  </a:cubicBezTo>
                  <a:cubicBezTo>
                    <a:pt x="597" y="3393"/>
                    <a:pt x="643" y="3396"/>
                    <a:pt x="691" y="3396"/>
                  </a:cubicBezTo>
                  <a:cubicBezTo>
                    <a:pt x="783" y="3396"/>
                    <a:pt x="880" y="3384"/>
                    <a:pt x="971" y="3384"/>
                  </a:cubicBezTo>
                  <a:cubicBezTo>
                    <a:pt x="1009" y="3384"/>
                    <a:pt x="1046" y="3386"/>
                    <a:pt x="1080" y="3392"/>
                  </a:cubicBezTo>
                  <a:cubicBezTo>
                    <a:pt x="1167" y="3401"/>
                    <a:pt x="1222" y="3420"/>
                    <a:pt x="1268" y="3420"/>
                  </a:cubicBezTo>
                  <a:cubicBezTo>
                    <a:pt x="1317" y="3420"/>
                    <a:pt x="1355" y="3399"/>
                    <a:pt x="1410" y="3321"/>
                  </a:cubicBezTo>
                  <a:cubicBezTo>
                    <a:pt x="1838" y="2750"/>
                    <a:pt x="2124" y="2108"/>
                    <a:pt x="1856" y="1394"/>
                  </a:cubicBezTo>
                  <a:cubicBezTo>
                    <a:pt x="1731" y="1064"/>
                    <a:pt x="1508" y="787"/>
                    <a:pt x="1339" y="484"/>
                  </a:cubicBezTo>
                  <a:cubicBezTo>
                    <a:pt x="1228" y="279"/>
                    <a:pt x="1076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1756988" y="2236800"/>
              <a:ext cx="103500" cy="376475"/>
            </a:xfrm>
            <a:custGeom>
              <a:avLst/>
              <a:gdLst/>
              <a:ahLst/>
              <a:cxnLst/>
              <a:rect l="l" t="t" r="r" b="b"/>
              <a:pathLst>
                <a:path w="4140" h="15059" extrusionOk="0">
                  <a:moveTo>
                    <a:pt x="1782" y="1"/>
                  </a:moveTo>
                  <a:cubicBezTo>
                    <a:pt x="1629" y="1"/>
                    <a:pt x="1477" y="12"/>
                    <a:pt x="1329" y="39"/>
                  </a:cubicBezTo>
                  <a:cubicBezTo>
                    <a:pt x="982" y="101"/>
                    <a:pt x="848" y="324"/>
                    <a:pt x="696" y="717"/>
                  </a:cubicBezTo>
                  <a:cubicBezTo>
                    <a:pt x="562" y="1350"/>
                    <a:pt x="616" y="2028"/>
                    <a:pt x="589" y="2671"/>
                  </a:cubicBezTo>
                  <a:cubicBezTo>
                    <a:pt x="562" y="3349"/>
                    <a:pt x="553" y="4035"/>
                    <a:pt x="527" y="4713"/>
                  </a:cubicBezTo>
                  <a:cubicBezTo>
                    <a:pt x="509" y="5008"/>
                    <a:pt x="509" y="5311"/>
                    <a:pt x="527" y="5606"/>
                  </a:cubicBezTo>
                  <a:cubicBezTo>
                    <a:pt x="544" y="5846"/>
                    <a:pt x="616" y="6078"/>
                    <a:pt x="616" y="6328"/>
                  </a:cubicBezTo>
                  <a:cubicBezTo>
                    <a:pt x="616" y="6908"/>
                    <a:pt x="544" y="7488"/>
                    <a:pt x="455" y="8059"/>
                  </a:cubicBezTo>
                  <a:cubicBezTo>
                    <a:pt x="321" y="8960"/>
                    <a:pt x="241" y="9852"/>
                    <a:pt x="170" y="10753"/>
                  </a:cubicBezTo>
                  <a:cubicBezTo>
                    <a:pt x="107" y="11556"/>
                    <a:pt x="45" y="12350"/>
                    <a:pt x="45" y="13153"/>
                  </a:cubicBezTo>
                  <a:cubicBezTo>
                    <a:pt x="45" y="13617"/>
                    <a:pt x="0" y="14214"/>
                    <a:pt x="188" y="14651"/>
                  </a:cubicBezTo>
                  <a:cubicBezTo>
                    <a:pt x="268" y="14848"/>
                    <a:pt x="518" y="14883"/>
                    <a:pt x="714" y="14919"/>
                  </a:cubicBezTo>
                  <a:cubicBezTo>
                    <a:pt x="1071" y="14973"/>
                    <a:pt x="1437" y="14982"/>
                    <a:pt x="1802" y="15008"/>
                  </a:cubicBezTo>
                  <a:cubicBezTo>
                    <a:pt x="2097" y="15033"/>
                    <a:pt x="2385" y="15058"/>
                    <a:pt x="2673" y="15058"/>
                  </a:cubicBezTo>
                  <a:cubicBezTo>
                    <a:pt x="2900" y="15058"/>
                    <a:pt x="3126" y="15043"/>
                    <a:pt x="3355" y="14999"/>
                  </a:cubicBezTo>
                  <a:cubicBezTo>
                    <a:pt x="3471" y="14982"/>
                    <a:pt x="3578" y="14973"/>
                    <a:pt x="3640" y="14857"/>
                  </a:cubicBezTo>
                  <a:cubicBezTo>
                    <a:pt x="3685" y="14750"/>
                    <a:pt x="3676" y="14598"/>
                    <a:pt x="3685" y="14491"/>
                  </a:cubicBezTo>
                  <a:cubicBezTo>
                    <a:pt x="3702" y="14277"/>
                    <a:pt x="3711" y="14063"/>
                    <a:pt x="3738" y="13849"/>
                  </a:cubicBezTo>
                  <a:cubicBezTo>
                    <a:pt x="3774" y="13420"/>
                    <a:pt x="3845" y="13001"/>
                    <a:pt x="3827" y="12564"/>
                  </a:cubicBezTo>
                  <a:cubicBezTo>
                    <a:pt x="3810" y="12127"/>
                    <a:pt x="3818" y="11681"/>
                    <a:pt x="3827" y="11244"/>
                  </a:cubicBezTo>
                  <a:cubicBezTo>
                    <a:pt x="3845" y="10575"/>
                    <a:pt x="3979" y="9914"/>
                    <a:pt x="3970" y="9245"/>
                  </a:cubicBezTo>
                  <a:cubicBezTo>
                    <a:pt x="3970" y="8567"/>
                    <a:pt x="3970" y="7871"/>
                    <a:pt x="3997" y="7193"/>
                  </a:cubicBezTo>
                  <a:cubicBezTo>
                    <a:pt x="4033" y="6355"/>
                    <a:pt x="4104" y="5516"/>
                    <a:pt x="4131" y="4678"/>
                  </a:cubicBezTo>
                  <a:cubicBezTo>
                    <a:pt x="4140" y="4392"/>
                    <a:pt x="4122" y="4125"/>
                    <a:pt x="4095" y="3839"/>
                  </a:cubicBezTo>
                  <a:cubicBezTo>
                    <a:pt x="4059" y="3563"/>
                    <a:pt x="4095" y="3259"/>
                    <a:pt x="4095" y="2974"/>
                  </a:cubicBezTo>
                  <a:cubicBezTo>
                    <a:pt x="4095" y="2679"/>
                    <a:pt x="4086" y="2385"/>
                    <a:pt x="4068" y="2091"/>
                  </a:cubicBezTo>
                  <a:cubicBezTo>
                    <a:pt x="4050" y="1725"/>
                    <a:pt x="4077" y="1359"/>
                    <a:pt x="4041" y="993"/>
                  </a:cubicBezTo>
                  <a:cubicBezTo>
                    <a:pt x="4015" y="815"/>
                    <a:pt x="4068" y="369"/>
                    <a:pt x="3899" y="244"/>
                  </a:cubicBezTo>
                  <a:cubicBezTo>
                    <a:pt x="3801" y="182"/>
                    <a:pt x="3631" y="173"/>
                    <a:pt x="3515" y="155"/>
                  </a:cubicBezTo>
                  <a:cubicBezTo>
                    <a:pt x="3283" y="110"/>
                    <a:pt x="3051" y="119"/>
                    <a:pt x="2819" y="92"/>
                  </a:cubicBezTo>
                  <a:cubicBezTo>
                    <a:pt x="2485" y="55"/>
                    <a:pt x="2129" y="1"/>
                    <a:pt x="1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1666663" y="2227500"/>
              <a:ext cx="62900" cy="393100"/>
            </a:xfrm>
            <a:custGeom>
              <a:avLst/>
              <a:gdLst/>
              <a:ahLst/>
              <a:cxnLst/>
              <a:rect l="l" t="t" r="r" b="b"/>
              <a:pathLst>
                <a:path w="2516" h="15724" extrusionOk="0">
                  <a:moveTo>
                    <a:pt x="1312" y="482"/>
                  </a:moveTo>
                  <a:cubicBezTo>
                    <a:pt x="1686" y="884"/>
                    <a:pt x="2043" y="1348"/>
                    <a:pt x="2150" y="1874"/>
                  </a:cubicBezTo>
                  <a:cubicBezTo>
                    <a:pt x="2213" y="2204"/>
                    <a:pt x="2230" y="2614"/>
                    <a:pt x="2132" y="2944"/>
                  </a:cubicBezTo>
                  <a:cubicBezTo>
                    <a:pt x="2052" y="3239"/>
                    <a:pt x="1856" y="3462"/>
                    <a:pt x="1713" y="3729"/>
                  </a:cubicBezTo>
                  <a:cubicBezTo>
                    <a:pt x="1607" y="3680"/>
                    <a:pt x="1478" y="3664"/>
                    <a:pt x="1345" y="3664"/>
                  </a:cubicBezTo>
                  <a:cubicBezTo>
                    <a:pt x="1310" y="3664"/>
                    <a:pt x="1275" y="3665"/>
                    <a:pt x="1240" y="3667"/>
                  </a:cubicBezTo>
                  <a:cubicBezTo>
                    <a:pt x="1169" y="3676"/>
                    <a:pt x="1098" y="3676"/>
                    <a:pt x="1035" y="3694"/>
                  </a:cubicBezTo>
                  <a:cubicBezTo>
                    <a:pt x="803" y="3542"/>
                    <a:pt x="660" y="3051"/>
                    <a:pt x="616" y="2820"/>
                  </a:cubicBezTo>
                  <a:cubicBezTo>
                    <a:pt x="527" y="2400"/>
                    <a:pt x="625" y="1990"/>
                    <a:pt x="830" y="1624"/>
                  </a:cubicBezTo>
                  <a:cubicBezTo>
                    <a:pt x="973" y="1383"/>
                    <a:pt x="1142" y="1151"/>
                    <a:pt x="1249" y="893"/>
                  </a:cubicBezTo>
                  <a:cubicBezTo>
                    <a:pt x="1312" y="732"/>
                    <a:pt x="1321" y="607"/>
                    <a:pt x="1312" y="482"/>
                  </a:cubicBezTo>
                  <a:close/>
                  <a:moveTo>
                    <a:pt x="1291" y="3972"/>
                  </a:moveTo>
                  <a:cubicBezTo>
                    <a:pt x="1326" y="3972"/>
                    <a:pt x="1368" y="3977"/>
                    <a:pt x="1419" y="3988"/>
                  </a:cubicBezTo>
                  <a:cubicBezTo>
                    <a:pt x="1713" y="4051"/>
                    <a:pt x="1722" y="4363"/>
                    <a:pt x="1740" y="4622"/>
                  </a:cubicBezTo>
                  <a:cubicBezTo>
                    <a:pt x="1767" y="4969"/>
                    <a:pt x="1793" y="5326"/>
                    <a:pt x="1820" y="5674"/>
                  </a:cubicBezTo>
                  <a:cubicBezTo>
                    <a:pt x="1802" y="5683"/>
                    <a:pt x="1793" y="5683"/>
                    <a:pt x="1784" y="5692"/>
                  </a:cubicBezTo>
                  <a:cubicBezTo>
                    <a:pt x="1709" y="5763"/>
                    <a:pt x="1593" y="5786"/>
                    <a:pt x="1473" y="5786"/>
                  </a:cubicBezTo>
                  <a:cubicBezTo>
                    <a:pt x="1354" y="5786"/>
                    <a:pt x="1231" y="5763"/>
                    <a:pt x="1142" y="5746"/>
                  </a:cubicBezTo>
                  <a:cubicBezTo>
                    <a:pt x="1089" y="5728"/>
                    <a:pt x="1026" y="5710"/>
                    <a:pt x="964" y="5692"/>
                  </a:cubicBezTo>
                  <a:cubicBezTo>
                    <a:pt x="982" y="5487"/>
                    <a:pt x="999" y="5282"/>
                    <a:pt x="1017" y="5085"/>
                  </a:cubicBezTo>
                  <a:cubicBezTo>
                    <a:pt x="1044" y="4818"/>
                    <a:pt x="1062" y="4559"/>
                    <a:pt x="1089" y="4291"/>
                  </a:cubicBezTo>
                  <a:cubicBezTo>
                    <a:pt x="1118" y="4092"/>
                    <a:pt x="1123" y="3972"/>
                    <a:pt x="1291" y="3972"/>
                  </a:cubicBezTo>
                  <a:close/>
                  <a:moveTo>
                    <a:pt x="946" y="5942"/>
                  </a:moveTo>
                  <a:cubicBezTo>
                    <a:pt x="1091" y="6021"/>
                    <a:pt x="1311" y="6054"/>
                    <a:pt x="1461" y="6054"/>
                  </a:cubicBezTo>
                  <a:cubicBezTo>
                    <a:pt x="1496" y="6054"/>
                    <a:pt x="1527" y="6052"/>
                    <a:pt x="1552" y="6049"/>
                  </a:cubicBezTo>
                  <a:cubicBezTo>
                    <a:pt x="1642" y="6040"/>
                    <a:pt x="1749" y="6031"/>
                    <a:pt x="1838" y="5995"/>
                  </a:cubicBezTo>
                  <a:cubicBezTo>
                    <a:pt x="1918" y="7182"/>
                    <a:pt x="1990" y="8377"/>
                    <a:pt x="2043" y="9564"/>
                  </a:cubicBezTo>
                  <a:cubicBezTo>
                    <a:pt x="2088" y="10474"/>
                    <a:pt x="2070" y="11375"/>
                    <a:pt x="2070" y="12285"/>
                  </a:cubicBezTo>
                  <a:cubicBezTo>
                    <a:pt x="2070" y="13079"/>
                    <a:pt x="2150" y="13998"/>
                    <a:pt x="1900" y="14765"/>
                  </a:cubicBezTo>
                  <a:cubicBezTo>
                    <a:pt x="1800" y="15066"/>
                    <a:pt x="1606" y="15387"/>
                    <a:pt x="1278" y="15387"/>
                  </a:cubicBezTo>
                  <a:cubicBezTo>
                    <a:pt x="1227" y="15387"/>
                    <a:pt x="1173" y="15379"/>
                    <a:pt x="1115" y="15362"/>
                  </a:cubicBezTo>
                  <a:cubicBezTo>
                    <a:pt x="651" y="15220"/>
                    <a:pt x="553" y="14613"/>
                    <a:pt x="482" y="14194"/>
                  </a:cubicBezTo>
                  <a:cubicBezTo>
                    <a:pt x="357" y="13382"/>
                    <a:pt x="384" y="12561"/>
                    <a:pt x="420" y="11741"/>
                  </a:cubicBezTo>
                  <a:cubicBezTo>
                    <a:pt x="464" y="10715"/>
                    <a:pt x="553" y="9680"/>
                    <a:pt x="660" y="8654"/>
                  </a:cubicBezTo>
                  <a:cubicBezTo>
                    <a:pt x="750" y="7744"/>
                    <a:pt x="874" y="6843"/>
                    <a:pt x="946" y="5942"/>
                  </a:cubicBezTo>
                  <a:close/>
                  <a:moveTo>
                    <a:pt x="1150" y="0"/>
                  </a:moveTo>
                  <a:cubicBezTo>
                    <a:pt x="1095" y="0"/>
                    <a:pt x="1044" y="29"/>
                    <a:pt x="1035" y="99"/>
                  </a:cubicBezTo>
                  <a:cubicBezTo>
                    <a:pt x="1008" y="277"/>
                    <a:pt x="1071" y="438"/>
                    <a:pt x="1026" y="616"/>
                  </a:cubicBezTo>
                  <a:cubicBezTo>
                    <a:pt x="982" y="839"/>
                    <a:pt x="848" y="1035"/>
                    <a:pt x="732" y="1232"/>
                  </a:cubicBezTo>
                  <a:cubicBezTo>
                    <a:pt x="527" y="1553"/>
                    <a:pt x="339" y="1874"/>
                    <a:pt x="304" y="2266"/>
                  </a:cubicBezTo>
                  <a:cubicBezTo>
                    <a:pt x="268" y="2650"/>
                    <a:pt x="339" y="2998"/>
                    <a:pt x="500" y="3346"/>
                  </a:cubicBezTo>
                  <a:cubicBezTo>
                    <a:pt x="589" y="3542"/>
                    <a:pt x="678" y="3747"/>
                    <a:pt x="857" y="3845"/>
                  </a:cubicBezTo>
                  <a:cubicBezTo>
                    <a:pt x="785" y="4006"/>
                    <a:pt x="785" y="4265"/>
                    <a:pt x="776" y="4425"/>
                  </a:cubicBezTo>
                  <a:cubicBezTo>
                    <a:pt x="741" y="4889"/>
                    <a:pt x="705" y="5344"/>
                    <a:pt x="669" y="5808"/>
                  </a:cubicBezTo>
                  <a:cubicBezTo>
                    <a:pt x="509" y="6745"/>
                    <a:pt x="464" y="7708"/>
                    <a:pt x="366" y="8654"/>
                  </a:cubicBezTo>
                  <a:cubicBezTo>
                    <a:pt x="241" y="9778"/>
                    <a:pt x="143" y="10893"/>
                    <a:pt x="81" y="12017"/>
                  </a:cubicBezTo>
                  <a:cubicBezTo>
                    <a:pt x="27" y="12945"/>
                    <a:pt x="0" y="13980"/>
                    <a:pt x="304" y="14881"/>
                  </a:cubicBezTo>
                  <a:cubicBezTo>
                    <a:pt x="460" y="15323"/>
                    <a:pt x="858" y="15723"/>
                    <a:pt x="1298" y="15723"/>
                  </a:cubicBezTo>
                  <a:cubicBezTo>
                    <a:pt x="1461" y="15723"/>
                    <a:pt x="1629" y="15669"/>
                    <a:pt x="1793" y="15541"/>
                  </a:cubicBezTo>
                  <a:cubicBezTo>
                    <a:pt x="2400" y="15068"/>
                    <a:pt x="2364" y="14087"/>
                    <a:pt x="2391" y="13409"/>
                  </a:cubicBezTo>
                  <a:cubicBezTo>
                    <a:pt x="2436" y="12276"/>
                    <a:pt x="2427" y="11125"/>
                    <a:pt x="2400" y="9992"/>
                  </a:cubicBezTo>
                  <a:cubicBezTo>
                    <a:pt x="2364" y="8939"/>
                    <a:pt x="2311" y="7887"/>
                    <a:pt x="2248" y="6834"/>
                  </a:cubicBezTo>
                  <a:cubicBezTo>
                    <a:pt x="2222" y="6352"/>
                    <a:pt x="2204" y="5871"/>
                    <a:pt x="2141" y="5389"/>
                  </a:cubicBezTo>
                  <a:cubicBezTo>
                    <a:pt x="2097" y="4952"/>
                    <a:pt x="2106" y="4479"/>
                    <a:pt x="1990" y="4060"/>
                  </a:cubicBezTo>
                  <a:cubicBezTo>
                    <a:pt x="1972" y="4006"/>
                    <a:pt x="1954" y="3952"/>
                    <a:pt x="1927" y="3917"/>
                  </a:cubicBezTo>
                  <a:cubicBezTo>
                    <a:pt x="1927" y="3908"/>
                    <a:pt x="1936" y="3908"/>
                    <a:pt x="1936" y="3899"/>
                  </a:cubicBezTo>
                  <a:cubicBezTo>
                    <a:pt x="2097" y="3605"/>
                    <a:pt x="2311" y="3346"/>
                    <a:pt x="2409" y="3016"/>
                  </a:cubicBezTo>
                  <a:cubicBezTo>
                    <a:pt x="2516" y="2668"/>
                    <a:pt x="2480" y="2293"/>
                    <a:pt x="2436" y="1936"/>
                  </a:cubicBezTo>
                  <a:cubicBezTo>
                    <a:pt x="2382" y="1571"/>
                    <a:pt x="2213" y="1232"/>
                    <a:pt x="2016" y="919"/>
                  </a:cubicBezTo>
                  <a:cubicBezTo>
                    <a:pt x="1811" y="607"/>
                    <a:pt x="1508" y="366"/>
                    <a:pt x="1285" y="63"/>
                  </a:cubicBezTo>
                  <a:cubicBezTo>
                    <a:pt x="1255" y="24"/>
                    <a:pt x="1200" y="0"/>
                    <a:pt x="1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753188" y="2234025"/>
              <a:ext cx="111100" cy="382600"/>
            </a:xfrm>
            <a:custGeom>
              <a:avLst/>
              <a:gdLst/>
              <a:ahLst/>
              <a:cxnLst/>
              <a:rect l="l" t="t" r="r" b="b"/>
              <a:pathLst>
                <a:path w="4444" h="15304" extrusionOk="0">
                  <a:moveTo>
                    <a:pt x="1923" y="299"/>
                  </a:moveTo>
                  <a:cubicBezTo>
                    <a:pt x="2279" y="299"/>
                    <a:pt x="2654" y="353"/>
                    <a:pt x="2945" y="364"/>
                  </a:cubicBezTo>
                  <a:cubicBezTo>
                    <a:pt x="2980" y="364"/>
                    <a:pt x="3016" y="373"/>
                    <a:pt x="3052" y="373"/>
                  </a:cubicBezTo>
                  <a:cubicBezTo>
                    <a:pt x="2998" y="587"/>
                    <a:pt x="3034" y="890"/>
                    <a:pt x="3025" y="1051"/>
                  </a:cubicBezTo>
                  <a:cubicBezTo>
                    <a:pt x="3007" y="1631"/>
                    <a:pt x="2998" y="2193"/>
                    <a:pt x="2998" y="2773"/>
                  </a:cubicBezTo>
                  <a:cubicBezTo>
                    <a:pt x="2998" y="3825"/>
                    <a:pt x="3034" y="4905"/>
                    <a:pt x="2918" y="5957"/>
                  </a:cubicBezTo>
                  <a:cubicBezTo>
                    <a:pt x="2855" y="6439"/>
                    <a:pt x="2846" y="6939"/>
                    <a:pt x="2820" y="7429"/>
                  </a:cubicBezTo>
                  <a:cubicBezTo>
                    <a:pt x="2793" y="7965"/>
                    <a:pt x="2757" y="8500"/>
                    <a:pt x="2730" y="9035"/>
                  </a:cubicBezTo>
                  <a:cubicBezTo>
                    <a:pt x="2695" y="10088"/>
                    <a:pt x="2757" y="11149"/>
                    <a:pt x="2704" y="12202"/>
                  </a:cubicBezTo>
                  <a:cubicBezTo>
                    <a:pt x="2659" y="13094"/>
                    <a:pt x="2570" y="14004"/>
                    <a:pt x="2570" y="14905"/>
                  </a:cubicBezTo>
                  <a:cubicBezTo>
                    <a:pt x="2026" y="14878"/>
                    <a:pt x="1464" y="14869"/>
                    <a:pt x="928" y="14807"/>
                  </a:cubicBezTo>
                  <a:cubicBezTo>
                    <a:pt x="777" y="14789"/>
                    <a:pt x="500" y="14789"/>
                    <a:pt x="411" y="14646"/>
                  </a:cubicBezTo>
                  <a:cubicBezTo>
                    <a:pt x="357" y="14566"/>
                    <a:pt x="375" y="14397"/>
                    <a:pt x="375" y="14307"/>
                  </a:cubicBezTo>
                  <a:cubicBezTo>
                    <a:pt x="366" y="14031"/>
                    <a:pt x="393" y="13754"/>
                    <a:pt x="384" y="13478"/>
                  </a:cubicBezTo>
                  <a:cubicBezTo>
                    <a:pt x="340" y="12265"/>
                    <a:pt x="491" y="11007"/>
                    <a:pt x="625" y="9802"/>
                  </a:cubicBezTo>
                  <a:cubicBezTo>
                    <a:pt x="759" y="8580"/>
                    <a:pt x="803" y="7358"/>
                    <a:pt x="830" y="6136"/>
                  </a:cubicBezTo>
                  <a:cubicBezTo>
                    <a:pt x="866" y="4869"/>
                    <a:pt x="812" y="3593"/>
                    <a:pt x="848" y="2327"/>
                  </a:cubicBezTo>
                  <a:cubicBezTo>
                    <a:pt x="857" y="2041"/>
                    <a:pt x="866" y="1747"/>
                    <a:pt x="884" y="1461"/>
                  </a:cubicBezTo>
                  <a:cubicBezTo>
                    <a:pt x="902" y="1095"/>
                    <a:pt x="857" y="587"/>
                    <a:pt x="1250" y="409"/>
                  </a:cubicBezTo>
                  <a:cubicBezTo>
                    <a:pt x="1442" y="325"/>
                    <a:pt x="1678" y="299"/>
                    <a:pt x="1923" y="299"/>
                  </a:cubicBezTo>
                  <a:close/>
                  <a:moveTo>
                    <a:pt x="3203" y="373"/>
                  </a:moveTo>
                  <a:cubicBezTo>
                    <a:pt x="3417" y="373"/>
                    <a:pt x="3640" y="382"/>
                    <a:pt x="3837" y="444"/>
                  </a:cubicBezTo>
                  <a:cubicBezTo>
                    <a:pt x="4095" y="542"/>
                    <a:pt x="4078" y="881"/>
                    <a:pt x="4069" y="1140"/>
                  </a:cubicBezTo>
                  <a:cubicBezTo>
                    <a:pt x="3997" y="1140"/>
                    <a:pt x="3926" y="1149"/>
                    <a:pt x="3854" y="1176"/>
                  </a:cubicBezTo>
                  <a:cubicBezTo>
                    <a:pt x="3783" y="1203"/>
                    <a:pt x="3783" y="1301"/>
                    <a:pt x="3854" y="1318"/>
                  </a:cubicBezTo>
                  <a:cubicBezTo>
                    <a:pt x="3926" y="1345"/>
                    <a:pt x="3997" y="1363"/>
                    <a:pt x="4078" y="1372"/>
                  </a:cubicBezTo>
                  <a:cubicBezTo>
                    <a:pt x="4086" y="1613"/>
                    <a:pt x="4086" y="1854"/>
                    <a:pt x="4095" y="2095"/>
                  </a:cubicBezTo>
                  <a:cubicBezTo>
                    <a:pt x="4063" y="2092"/>
                    <a:pt x="4030" y="2090"/>
                    <a:pt x="3998" y="2090"/>
                  </a:cubicBezTo>
                  <a:cubicBezTo>
                    <a:pt x="3933" y="2090"/>
                    <a:pt x="3869" y="2098"/>
                    <a:pt x="3810" y="2121"/>
                  </a:cubicBezTo>
                  <a:cubicBezTo>
                    <a:pt x="3739" y="2148"/>
                    <a:pt x="3730" y="2246"/>
                    <a:pt x="3810" y="2273"/>
                  </a:cubicBezTo>
                  <a:cubicBezTo>
                    <a:pt x="3899" y="2300"/>
                    <a:pt x="3997" y="2318"/>
                    <a:pt x="4104" y="2327"/>
                  </a:cubicBezTo>
                  <a:cubicBezTo>
                    <a:pt x="4104" y="2532"/>
                    <a:pt x="4104" y="2746"/>
                    <a:pt x="4104" y="2951"/>
                  </a:cubicBezTo>
                  <a:cubicBezTo>
                    <a:pt x="4104" y="2978"/>
                    <a:pt x="4104" y="3013"/>
                    <a:pt x="4104" y="3049"/>
                  </a:cubicBezTo>
                  <a:cubicBezTo>
                    <a:pt x="4056" y="3042"/>
                    <a:pt x="4007" y="3037"/>
                    <a:pt x="3957" y="3037"/>
                  </a:cubicBezTo>
                  <a:cubicBezTo>
                    <a:pt x="3888" y="3037"/>
                    <a:pt x="3819" y="3046"/>
                    <a:pt x="3756" y="3067"/>
                  </a:cubicBezTo>
                  <a:cubicBezTo>
                    <a:pt x="3685" y="3094"/>
                    <a:pt x="3685" y="3192"/>
                    <a:pt x="3756" y="3219"/>
                  </a:cubicBezTo>
                  <a:cubicBezTo>
                    <a:pt x="3872" y="3254"/>
                    <a:pt x="3988" y="3263"/>
                    <a:pt x="4104" y="3281"/>
                  </a:cubicBezTo>
                  <a:cubicBezTo>
                    <a:pt x="4095" y="3513"/>
                    <a:pt x="4078" y="3754"/>
                    <a:pt x="4060" y="3995"/>
                  </a:cubicBezTo>
                  <a:cubicBezTo>
                    <a:pt x="4012" y="3987"/>
                    <a:pt x="3962" y="3983"/>
                    <a:pt x="3913" y="3983"/>
                  </a:cubicBezTo>
                  <a:cubicBezTo>
                    <a:pt x="3843" y="3983"/>
                    <a:pt x="3774" y="3992"/>
                    <a:pt x="3712" y="4013"/>
                  </a:cubicBezTo>
                  <a:cubicBezTo>
                    <a:pt x="3640" y="4039"/>
                    <a:pt x="3631" y="4138"/>
                    <a:pt x="3712" y="4164"/>
                  </a:cubicBezTo>
                  <a:cubicBezTo>
                    <a:pt x="3819" y="4200"/>
                    <a:pt x="3935" y="4218"/>
                    <a:pt x="4051" y="4227"/>
                  </a:cubicBezTo>
                  <a:cubicBezTo>
                    <a:pt x="4042" y="4414"/>
                    <a:pt x="4033" y="4610"/>
                    <a:pt x="4024" y="4798"/>
                  </a:cubicBezTo>
                  <a:cubicBezTo>
                    <a:pt x="4024" y="4842"/>
                    <a:pt x="4024" y="4896"/>
                    <a:pt x="4024" y="4940"/>
                  </a:cubicBezTo>
                  <a:cubicBezTo>
                    <a:pt x="3972" y="4933"/>
                    <a:pt x="3921" y="4929"/>
                    <a:pt x="3869" y="4929"/>
                  </a:cubicBezTo>
                  <a:cubicBezTo>
                    <a:pt x="3797" y="4929"/>
                    <a:pt x="3726" y="4937"/>
                    <a:pt x="3658" y="4958"/>
                  </a:cubicBezTo>
                  <a:cubicBezTo>
                    <a:pt x="3587" y="4985"/>
                    <a:pt x="3587" y="5083"/>
                    <a:pt x="3658" y="5110"/>
                  </a:cubicBezTo>
                  <a:cubicBezTo>
                    <a:pt x="3774" y="5146"/>
                    <a:pt x="3899" y="5163"/>
                    <a:pt x="4024" y="5172"/>
                  </a:cubicBezTo>
                  <a:cubicBezTo>
                    <a:pt x="4024" y="5413"/>
                    <a:pt x="4033" y="5654"/>
                    <a:pt x="4033" y="5895"/>
                  </a:cubicBezTo>
                  <a:cubicBezTo>
                    <a:pt x="3957" y="5885"/>
                    <a:pt x="3878" y="5876"/>
                    <a:pt x="3802" y="5876"/>
                  </a:cubicBezTo>
                  <a:cubicBezTo>
                    <a:pt x="3736" y="5876"/>
                    <a:pt x="3672" y="5883"/>
                    <a:pt x="3614" y="5904"/>
                  </a:cubicBezTo>
                  <a:cubicBezTo>
                    <a:pt x="3542" y="5931"/>
                    <a:pt x="3542" y="6029"/>
                    <a:pt x="3614" y="6056"/>
                  </a:cubicBezTo>
                  <a:cubicBezTo>
                    <a:pt x="3747" y="6100"/>
                    <a:pt x="3899" y="6118"/>
                    <a:pt x="4042" y="6127"/>
                  </a:cubicBezTo>
                  <a:cubicBezTo>
                    <a:pt x="4042" y="6296"/>
                    <a:pt x="4042" y="6475"/>
                    <a:pt x="4042" y="6644"/>
                  </a:cubicBezTo>
                  <a:cubicBezTo>
                    <a:pt x="4042" y="6707"/>
                    <a:pt x="4033" y="6778"/>
                    <a:pt x="4033" y="6841"/>
                  </a:cubicBezTo>
                  <a:cubicBezTo>
                    <a:pt x="3943" y="6835"/>
                    <a:pt x="3847" y="6821"/>
                    <a:pt x="3754" y="6821"/>
                  </a:cubicBezTo>
                  <a:cubicBezTo>
                    <a:pt x="3690" y="6821"/>
                    <a:pt x="3627" y="6828"/>
                    <a:pt x="3569" y="6850"/>
                  </a:cubicBezTo>
                  <a:cubicBezTo>
                    <a:pt x="3498" y="6876"/>
                    <a:pt x="3489" y="6974"/>
                    <a:pt x="3569" y="7001"/>
                  </a:cubicBezTo>
                  <a:cubicBezTo>
                    <a:pt x="3712" y="7055"/>
                    <a:pt x="3872" y="7064"/>
                    <a:pt x="4033" y="7073"/>
                  </a:cubicBezTo>
                  <a:cubicBezTo>
                    <a:pt x="4024" y="7313"/>
                    <a:pt x="4015" y="7554"/>
                    <a:pt x="4006" y="7795"/>
                  </a:cubicBezTo>
                  <a:cubicBezTo>
                    <a:pt x="3909" y="7784"/>
                    <a:pt x="3804" y="7767"/>
                    <a:pt x="3704" y="7767"/>
                  </a:cubicBezTo>
                  <a:cubicBezTo>
                    <a:pt x="3639" y="7767"/>
                    <a:pt x="3575" y="7774"/>
                    <a:pt x="3515" y="7795"/>
                  </a:cubicBezTo>
                  <a:cubicBezTo>
                    <a:pt x="3444" y="7822"/>
                    <a:pt x="3444" y="7920"/>
                    <a:pt x="3515" y="7947"/>
                  </a:cubicBezTo>
                  <a:cubicBezTo>
                    <a:pt x="3667" y="8000"/>
                    <a:pt x="3837" y="8009"/>
                    <a:pt x="3988" y="8018"/>
                  </a:cubicBezTo>
                  <a:cubicBezTo>
                    <a:pt x="3979" y="8259"/>
                    <a:pt x="3970" y="8500"/>
                    <a:pt x="3953" y="8741"/>
                  </a:cubicBezTo>
                  <a:cubicBezTo>
                    <a:pt x="3865" y="8731"/>
                    <a:pt x="3766" y="8714"/>
                    <a:pt x="3671" y="8714"/>
                  </a:cubicBezTo>
                  <a:cubicBezTo>
                    <a:pt x="3600" y="8714"/>
                    <a:pt x="3532" y="8723"/>
                    <a:pt x="3471" y="8750"/>
                  </a:cubicBezTo>
                  <a:cubicBezTo>
                    <a:pt x="3400" y="8768"/>
                    <a:pt x="3391" y="8866"/>
                    <a:pt x="3471" y="8892"/>
                  </a:cubicBezTo>
                  <a:cubicBezTo>
                    <a:pt x="3623" y="8946"/>
                    <a:pt x="3783" y="8955"/>
                    <a:pt x="3944" y="8964"/>
                  </a:cubicBezTo>
                  <a:cubicBezTo>
                    <a:pt x="3935" y="9205"/>
                    <a:pt x="3917" y="9446"/>
                    <a:pt x="3908" y="9686"/>
                  </a:cubicBezTo>
                  <a:cubicBezTo>
                    <a:pt x="3818" y="9676"/>
                    <a:pt x="3723" y="9664"/>
                    <a:pt x="3630" y="9664"/>
                  </a:cubicBezTo>
                  <a:cubicBezTo>
                    <a:pt x="3557" y="9664"/>
                    <a:pt x="3484" y="9672"/>
                    <a:pt x="3417" y="9695"/>
                  </a:cubicBezTo>
                  <a:cubicBezTo>
                    <a:pt x="3346" y="9722"/>
                    <a:pt x="3346" y="9820"/>
                    <a:pt x="3417" y="9838"/>
                  </a:cubicBezTo>
                  <a:cubicBezTo>
                    <a:pt x="3569" y="9892"/>
                    <a:pt x="3739" y="9900"/>
                    <a:pt x="3899" y="9918"/>
                  </a:cubicBezTo>
                  <a:cubicBezTo>
                    <a:pt x="3890" y="10150"/>
                    <a:pt x="3881" y="10391"/>
                    <a:pt x="3872" y="10632"/>
                  </a:cubicBezTo>
                  <a:cubicBezTo>
                    <a:pt x="3780" y="10622"/>
                    <a:pt x="3679" y="10606"/>
                    <a:pt x="3581" y="10606"/>
                  </a:cubicBezTo>
                  <a:cubicBezTo>
                    <a:pt x="3508" y="10606"/>
                    <a:pt x="3437" y="10614"/>
                    <a:pt x="3373" y="10641"/>
                  </a:cubicBezTo>
                  <a:cubicBezTo>
                    <a:pt x="3301" y="10668"/>
                    <a:pt x="3292" y="10766"/>
                    <a:pt x="3373" y="10784"/>
                  </a:cubicBezTo>
                  <a:cubicBezTo>
                    <a:pt x="3533" y="10837"/>
                    <a:pt x="3703" y="10846"/>
                    <a:pt x="3863" y="10864"/>
                  </a:cubicBezTo>
                  <a:cubicBezTo>
                    <a:pt x="3863" y="10882"/>
                    <a:pt x="3863" y="10900"/>
                    <a:pt x="3863" y="10917"/>
                  </a:cubicBezTo>
                  <a:cubicBezTo>
                    <a:pt x="3863" y="11141"/>
                    <a:pt x="3854" y="11364"/>
                    <a:pt x="3854" y="11578"/>
                  </a:cubicBezTo>
                  <a:lnTo>
                    <a:pt x="3837" y="11578"/>
                  </a:lnTo>
                  <a:cubicBezTo>
                    <a:pt x="3734" y="11572"/>
                    <a:pt x="3626" y="11554"/>
                    <a:pt x="3520" y="11554"/>
                  </a:cubicBezTo>
                  <a:cubicBezTo>
                    <a:pt x="3451" y="11554"/>
                    <a:pt x="3383" y="11562"/>
                    <a:pt x="3319" y="11587"/>
                  </a:cubicBezTo>
                  <a:cubicBezTo>
                    <a:pt x="3248" y="11613"/>
                    <a:pt x="3248" y="11711"/>
                    <a:pt x="3319" y="11738"/>
                  </a:cubicBezTo>
                  <a:cubicBezTo>
                    <a:pt x="3489" y="11792"/>
                    <a:pt x="3667" y="11801"/>
                    <a:pt x="3846" y="11810"/>
                  </a:cubicBezTo>
                  <a:cubicBezTo>
                    <a:pt x="3837" y="12050"/>
                    <a:pt x="3828" y="12291"/>
                    <a:pt x="3828" y="12532"/>
                  </a:cubicBezTo>
                  <a:cubicBezTo>
                    <a:pt x="3810" y="12532"/>
                    <a:pt x="3801" y="12532"/>
                    <a:pt x="3783" y="12523"/>
                  </a:cubicBezTo>
                  <a:cubicBezTo>
                    <a:pt x="3686" y="12518"/>
                    <a:pt x="3576" y="12500"/>
                    <a:pt x="3471" y="12500"/>
                  </a:cubicBezTo>
                  <a:cubicBezTo>
                    <a:pt x="3402" y="12500"/>
                    <a:pt x="3335" y="12507"/>
                    <a:pt x="3275" y="12532"/>
                  </a:cubicBezTo>
                  <a:cubicBezTo>
                    <a:pt x="3203" y="12559"/>
                    <a:pt x="3203" y="12657"/>
                    <a:pt x="3275" y="12684"/>
                  </a:cubicBezTo>
                  <a:cubicBezTo>
                    <a:pt x="3444" y="12737"/>
                    <a:pt x="3631" y="12746"/>
                    <a:pt x="3801" y="12755"/>
                  </a:cubicBezTo>
                  <a:lnTo>
                    <a:pt x="3819" y="12755"/>
                  </a:lnTo>
                  <a:cubicBezTo>
                    <a:pt x="3810" y="12996"/>
                    <a:pt x="3801" y="13237"/>
                    <a:pt x="3792" y="13478"/>
                  </a:cubicBezTo>
                  <a:lnTo>
                    <a:pt x="3739" y="13478"/>
                  </a:lnTo>
                  <a:cubicBezTo>
                    <a:pt x="3641" y="13467"/>
                    <a:pt x="3530" y="13450"/>
                    <a:pt x="3424" y="13450"/>
                  </a:cubicBezTo>
                  <a:cubicBezTo>
                    <a:pt x="3356" y="13450"/>
                    <a:pt x="3290" y="13457"/>
                    <a:pt x="3230" y="13478"/>
                  </a:cubicBezTo>
                  <a:cubicBezTo>
                    <a:pt x="3159" y="13505"/>
                    <a:pt x="3150" y="13603"/>
                    <a:pt x="3230" y="13629"/>
                  </a:cubicBezTo>
                  <a:cubicBezTo>
                    <a:pt x="3400" y="13683"/>
                    <a:pt x="3578" y="13692"/>
                    <a:pt x="3756" y="13701"/>
                  </a:cubicBezTo>
                  <a:cubicBezTo>
                    <a:pt x="3765" y="13701"/>
                    <a:pt x="3774" y="13710"/>
                    <a:pt x="3783" y="13710"/>
                  </a:cubicBezTo>
                  <a:cubicBezTo>
                    <a:pt x="3783" y="13754"/>
                    <a:pt x="3783" y="13799"/>
                    <a:pt x="3783" y="13844"/>
                  </a:cubicBezTo>
                  <a:cubicBezTo>
                    <a:pt x="3765" y="14093"/>
                    <a:pt x="3730" y="14334"/>
                    <a:pt x="3694" y="14593"/>
                  </a:cubicBezTo>
                  <a:cubicBezTo>
                    <a:pt x="3685" y="14691"/>
                    <a:pt x="3685" y="14825"/>
                    <a:pt x="3631" y="14914"/>
                  </a:cubicBezTo>
                  <a:cubicBezTo>
                    <a:pt x="3623" y="14941"/>
                    <a:pt x="3623" y="14950"/>
                    <a:pt x="3623" y="14959"/>
                  </a:cubicBezTo>
                  <a:cubicBezTo>
                    <a:pt x="3587" y="14959"/>
                    <a:pt x="3542" y="14950"/>
                    <a:pt x="3524" y="14950"/>
                  </a:cubicBezTo>
                  <a:cubicBezTo>
                    <a:pt x="3275" y="14932"/>
                    <a:pt x="3025" y="14923"/>
                    <a:pt x="2775" y="14914"/>
                  </a:cubicBezTo>
                  <a:cubicBezTo>
                    <a:pt x="2775" y="13897"/>
                    <a:pt x="2909" y="12880"/>
                    <a:pt x="2918" y="11863"/>
                  </a:cubicBezTo>
                  <a:cubicBezTo>
                    <a:pt x="2927" y="10578"/>
                    <a:pt x="2891" y="9303"/>
                    <a:pt x="2980" y="8027"/>
                  </a:cubicBezTo>
                  <a:cubicBezTo>
                    <a:pt x="3025" y="7376"/>
                    <a:pt x="3016" y="6725"/>
                    <a:pt x="3087" y="6082"/>
                  </a:cubicBezTo>
                  <a:cubicBezTo>
                    <a:pt x="3159" y="5467"/>
                    <a:pt x="3185" y="4842"/>
                    <a:pt x="3185" y="4218"/>
                  </a:cubicBezTo>
                  <a:cubicBezTo>
                    <a:pt x="3185" y="3522"/>
                    <a:pt x="3176" y="2835"/>
                    <a:pt x="3159" y="2139"/>
                  </a:cubicBezTo>
                  <a:cubicBezTo>
                    <a:pt x="3150" y="1773"/>
                    <a:pt x="3194" y="1417"/>
                    <a:pt x="3203" y="1051"/>
                  </a:cubicBezTo>
                  <a:cubicBezTo>
                    <a:pt x="3212" y="908"/>
                    <a:pt x="3159" y="569"/>
                    <a:pt x="3203" y="373"/>
                  </a:cubicBezTo>
                  <a:close/>
                  <a:moveTo>
                    <a:pt x="2082" y="1"/>
                  </a:moveTo>
                  <a:cubicBezTo>
                    <a:pt x="1827" y="1"/>
                    <a:pt x="1575" y="16"/>
                    <a:pt x="1330" y="61"/>
                  </a:cubicBezTo>
                  <a:cubicBezTo>
                    <a:pt x="1107" y="105"/>
                    <a:pt x="857" y="177"/>
                    <a:pt x="714" y="373"/>
                  </a:cubicBezTo>
                  <a:cubicBezTo>
                    <a:pt x="580" y="578"/>
                    <a:pt x="589" y="917"/>
                    <a:pt x="572" y="1149"/>
                  </a:cubicBezTo>
                  <a:cubicBezTo>
                    <a:pt x="482" y="2594"/>
                    <a:pt x="473" y="4057"/>
                    <a:pt x="500" y="5502"/>
                  </a:cubicBezTo>
                  <a:cubicBezTo>
                    <a:pt x="527" y="6930"/>
                    <a:pt x="447" y="8366"/>
                    <a:pt x="286" y="9785"/>
                  </a:cubicBezTo>
                  <a:cubicBezTo>
                    <a:pt x="215" y="10436"/>
                    <a:pt x="161" y="11096"/>
                    <a:pt x="117" y="11756"/>
                  </a:cubicBezTo>
                  <a:cubicBezTo>
                    <a:pt x="63" y="12488"/>
                    <a:pt x="72" y="13210"/>
                    <a:pt x="45" y="13942"/>
                  </a:cubicBezTo>
                  <a:cubicBezTo>
                    <a:pt x="36" y="14200"/>
                    <a:pt x="1" y="14495"/>
                    <a:pt x="90" y="14745"/>
                  </a:cubicBezTo>
                  <a:cubicBezTo>
                    <a:pt x="170" y="14994"/>
                    <a:pt x="402" y="15075"/>
                    <a:pt x="652" y="15110"/>
                  </a:cubicBezTo>
                  <a:cubicBezTo>
                    <a:pt x="964" y="15164"/>
                    <a:pt x="1285" y="15164"/>
                    <a:pt x="1606" y="15173"/>
                  </a:cubicBezTo>
                  <a:cubicBezTo>
                    <a:pt x="1990" y="15173"/>
                    <a:pt x="2374" y="15235"/>
                    <a:pt x="2757" y="15253"/>
                  </a:cubicBezTo>
                  <a:cubicBezTo>
                    <a:pt x="2976" y="15260"/>
                    <a:pt x="3236" y="15303"/>
                    <a:pt x="3474" y="15303"/>
                  </a:cubicBezTo>
                  <a:cubicBezTo>
                    <a:pt x="3547" y="15303"/>
                    <a:pt x="3618" y="15299"/>
                    <a:pt x="3685" y="15289"/>
                  </a:cubicBezTo>
                  <a:cubicBezTo>
                    <a:pt x="3899" y="15262"/>
                    <a:pt x="3935" y="15093"/>
                    <a:pt x="3962" y="14905"/>
                  </a:cubicBezTo>
                  <a:cubicBezTo>
                    <a:pt x="4024" y="14548"/>
                    <a:pt x="4051" y="14191"/>
                    <a:pt x="4060" y="13835"/>
                  </a:cubicBezTo>
                  <a:cubicBezTo>
                    <a:pt x="4086" y="13558"/>
                    <a:pt x="4113" y="13282"/>
                    <a:pt x="4122" y="12996"/>
                  </a:cubicBezTo>
                  <a:cubicBezTo>
                    <a:pt x="4149" y="12282"/>
                    <a:pt x="4149" y="11560"/>
                    <a:pt x="4167" y="10846"/>
                  </a:cubicBezTo>
                  <a:cubicBezTo>
                    <a:pt x="4202" y="9410"/>
                    <a:pt x="4327" y="7974"/>
                    <a:pt x="4363" y="6537"/>
                  </a:cubicBezTo>
                  <a:cubicBezTo>
                    <a:pt x="4372" y="5815"/>
                    <a:pt x="4327" y="5092"/>
                    <a:pt x="4372" y="4369"/>
                  </a:cubicBezTo>
                  <a:cubicBezTo>
                    <a:pt x="4408" y="3683"/>
                    <a:pt x="4434" y="3005"/>
                    <a:pt x="4417" y="2327"/>
                  </a:cubicBezTo>
                  <a:cubicBezTo>
                    <a:pt x="4417" y="1996"/>
                    <a:pt x="4408" y="1657"/>
                    <a:pt x="4399" y="1327"/>
                  </a:cubicBezTo>
                  <a:cubicBezTo>
                    <a:pt x="4399" y="1069"/>
                    <a:pt x="4443" y="667"/>
                    <a:pt x="4318" y="426"/>
                  </a:cubicBezTo>
                  <a:cubicBezTo>
                    <a:pt x="4113" y="7"/>
                    <a:pt x="3533" y="70"/>
                    <a:pt x="3150" y="52"/>
                  </a:cubicBezTo>
                  <a:cubicBezTo>
                    <a:pt x="2801" y="31"/>
                    <a:pt x="2439" y="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1568313" y="2309400"/>
              <a:ext cx="75175" cy="316950"/>
            </a:xfrm>
            <a:custGeom>
              <a:avLst/>
              <a:gdLst/>
              <a:ahLst/>
              <a:cxnLst/>
              <a:rect l="l" t="t" r="r" b="b"/>
              <a:pathLst>
                <a:path w="3007" h="12678" extrusionOk="0">
                  <a:moveTo>
                    <a:pt x="1588" y="311"/>
                  </a:moveTo>
                  <a:cubicBezTo>
                    <a:pt x="1622" y="354"/>
                    <a:pt x="1707" y="472"/>
                    <a:pt x="1713" y="472"/>
                  </a:cubicBezTo>
                  <a:cubicBezTo>
                    <a:pt x="1713" y="472"/>
                    <a:pt x="1713" y="472"/>
                    <a:pt x="1713" y="471"/>
                  </a:cubicBezTo>
                  <a:cubicBezTo>
                    <a:pt x="1811" y="596"/>
                    <a:pt x="1882" y="730"/>
                    <a:pt x="1954" y="873"/>
                  </a:cubicBezTo>
                  <a:cubicBezTo>
                    <a:pt x="1857" y="914"/>
                    <a:pt x="1766" y="956"/>
                    <a:pt x="1659" y="956"/>
                  </a:cubicBezTo>
                  <a:cubicBezTo>
                    <a:pt x="1628" y="956"/>
                    <a:pt x="1595" y="952"/>
                    <a:pt x="1561" y="944"/>
                  </a:cubicBezTo>
                  <a:cubicBezTo>
                    <a:pt x="1490" y="926"/>
                    <a:pt x="1427" y="882"/>
                    <a:pt x="1365" y="837"/>
                  </a:cubicBezTo>
                  <a:cubicBezTo>
                    <a:pt x="1392" y="775"/>
                    <a:pt x="1427" y="703"/>
                    <a:pt x="1454" y="641"/>
                  </a:cubicBezTo>
                  <a:cubicBezTo>
                    <a:pt x="1472" y="614"/>
                    <a:pt x="1588" y="373"/>
                    <a:pt x="1588" y="311"/>
                  </a:cubicBezTo>
                  <a:close/>
                  <a:moveTo>
                    <a:pt x="1294" y="1007"/>
                  </a:moveTo>
                  <a:cubicBezTo>
                    <a:pt x="1356" y="1060"/>
                    <a:pt x="1436" y="1096"/>
                    <a:pt x="1508" y="1123"/>
                  </a:cubicBezTo>
                  <a:cubicBezTo>
                    <a:pt x="1573" y="1145"/>
                    <a:pt x="1640" y="1156"/>
                    <a:pt x="1706" y="1156"/>
                  </a:cubicBezTo>
                  <a:cubicBezTo>
                    <a:pt x="1823" y="1156"/>
                    <a:pt x="1937" y="1123"/>
                    <a:pt x="2034" y="1060"/>
                  </a:cubicBezTo>
                  <a:cubicBezTo>
                    <a:pt x="2061" y="1123"/>
                    <a:pt x="2079" y="1185"/>
                    <a:pt x="2105" y="1247"/>
                  </a:cubicBezTo>
                  <a:cubicBezTo>
                    <a:pt x="2266" y="1720"/>
                    <a:pt x="2400" y="2184"/>
                    <a:pt x="2525" y="2666"/>
                  </a:cubicBezTo>
                  <a:cubicBezTo>
                    <a:pt x="2380" y="2755"/>
                    <a:pt x="2193" y="2896"/>
                    <a:pt x="2045" y="2896"/>
                  </a:cubicBezTo>
                  <a:cubicBezTo>
                    <a:pt x="1956" y="2896"/>
                    <a:pt x="1881" y="2845"/>
                    <a:pt x="1838" y="2702"/>
                  </a:cubicBezTo>
                  <a:cubicBezTo>
                    <a:pt x="1813" y="2628"/>
                    <a:pt x="1754" y="2593"/>
                    <a:pt x="1694" y="2593"/>
                  </a:cubicBezTo>
                  <a:cubicBezTo>
                    <a:pt x="1644" y="2593"/>
                    <a:pt x="1594" y="2617"/>
                    <a:pt x="1561" y="2666"/>
                  </a:cubicBezTo>
                  <a:cubicBezTo>
                    <a:pt x="1461" y="2803"/>
                    <a:pt x="1305" y="2871"/>
                    <a:pt x="1144" y="2871"/>
                  </a:cubicBezTo>
                  <a:cubicBezTo>
                    <a:pt x="1033" y="2871"/>
                    <a:pt x="919" y="2839"/>
                    <a:pt x="821" y="2773"/>
                  </a:cubicBezTo>
                  <a:cubicBezTo>
                    <a:pt x="767" y="2737"/>
                    <a:pt x="723" y="2657"/>
                    <a:pt x="660" y="2612"/>
                  </a:cubicBezTo>
                  <a:cubicBezTo>
                    <a:pt x="740" y="2380"/>
                    <a:pt x="803" y="2131"/>
                    <a:pt x="892" y="1908"/>
                  </a:cubicBezTo>
                  <a:cubicBezTo>
                    <a:pt x="1026" y="1604"/>
                    <a:pt x="1151" y="1301"/>
                    <a:pt x="1294" y="1007"/>
                  </a:cubicBezTo>
                  <a:close/>
                  <a:moveTo>
                    <a:pt x="2614" y="2987"/>
                  </a:moveTo>
                  <a:cubicBezTo>
                    <a:pt x="2676" y="3174"/>
                    <a:pt x="2632" y="3478"/>
                    <a:pt x="2641" y="3629"/>
                  </a:cubicBezTo>
                  <a:cubicBezTo>
                    <a:pt x="2659" y="3959"/>
                    <a:pt x="2650" y="4289"/>
                    <a:pt x="2659" y="4628"/>
                  </a:cubicBezTo>
                  <a:cubicBezTo>
                    <a:pt x="2667" y="5351"/>
                    <a:pt x="2667" y="6065"/>
                    <a:pt x="2667" y="6787"/>
                  </a:cubicBezTo>
                  <a:cubicBezTo>
                    <a:pt x="2667" y="7769"/>
                    <a:pt x="2667" y="8759"/>
                    <a:pt x="2596" y="9740"/>
                  </a:cubicBezTo>
                  <a:cubicBezTo>
                    <a:pt x="2516" y="9767"/>
                    <a:pt x="2444" y="9803"/>
                    <a:pt x="2364" y="9838"/>
                  </a:cubicBezTo>
                  <a:cubicBezTo>
                    <a:pt x="2132" y="9954"/>
                    <a:pt x="1882" y="10008"/>
                    <a:pt x="1624" y="10026"/>
                  </a:cubicBezTo>
                  <a:cubicBezTo>
                    <a:pt x="1597" y="9776"/>
                    <a:pt x="1633" y="9508"/>
                    <a:pt x="1642" y="9267"/>
                  </a:cubicBezTo>
                  <a:cubicBezTo>
                    <a:pt x="1659" y="8955"/>
                    <a:pt x="1659" y="8643"/>
                    <a:pt x="1668" y="8331"/>
                  </a:cubicBezTo>
                  <a:cubicBezTo>
                    <a:pt x="1677" y="7724"/>
                    <a:pt x="1686" y="7117"/>
                    <a:pt x="1686" y="6502"/>
                  </a:cubicBezTo>
                  <a:cubicBezTo>
                    <a:pt x="1695" y="5922"/>
                    <a:pt x="1713" y="5333"/>
                    <a:pt x="1722" y="4744"/>
                  </a:cubicBezTo>
                  <a:cubicBezTo>
                    <a:pt x="1722" y="4423"/>
                    <a:pt x="1713" y="4102"/>
                    <a:pt x="1713" y="3772"/>
                  </a:cubicBezTo>
                  <a:cubicBezTo>
                    <a:pt x="1704" y="3611"/>
                    <a:pt x="1704" y="3451"/>
                    <a:pt x="1704" y="3281"/>
                  </a:cubicBezTo>
                  <a:cubicBezTo>
                    <a:pt x="1695" y="3219"/>
                    <a:pt x="1677" y="3121"/>
                    <a:pt x="1677" y="3032"/>
                  </a:cubicBezTo>
                  <a:lnTo>
                    <a:pt x="1677" y="3032"/>
                  </a:lnTo>
                  <a:cubicBezTo>
                    <a:pt x="1757" y="3139"/>
                    <a:pt x="1873" y="3219"/>
                    <a:pt x="1989" y="3255"/>
                  </a:cubicBezTo>
                  <a:cubicBezTo>
                    <a:pt x="2031" y="3267"/>
                    <a:pt x="2070" y="3272"/>
                    <a:pt x="2107" y="3272"/>
                  </a:cubicBezTo>
                  <a:cubicBezTo>
                    <a:pt x="2313" y="3272"/>
                    <a:pt x="2447" y="3101"/>
                    <a:pt x="2614" y="2987"/>
                  </a:cubicBezTo>
                  <a:close/>
                  <a:moveTo>
                    <a:pt x="553" y="2933"/>
                  </a:moveTo>
                  <a:cubicBezTo>
                    <a:pt x="705" y="3067"/>
                    <a:pt x="830" y="3174"/>
                    <a:pt x="1071" y="3183"/>
                  </a:cubicBezTo>
                  <a:cubicBezTo>
                    <a:pt x="1258" y="3183"/>
                    <a:pt x="1401" y="3157"/>
                    <a:pt x="1526" y="3085"/>
                  </a:cubicBezTo>
                  <a:cubicBezTo>
                    <a:pt x="1526" y="3192"/>
                    <a:pt x="1534" y="3308"/>
                    <a:pt x="1534" y="3406"/>
                  </a:cubicBezTo>
                  <a:cubicBezTo>
                    <a:pt x="1526" y="3772"/>
                    <a:pt x="1526" y="4138"/>
                    <a:pt x="1526" y="4504"/>
                  </a:cubicBezTo>
                  <a:cubicBezTo>
                    <a:pt x="1526" y="5146"/>
                    <a:pt x="1490" y="5797"/>
                    <a:pt x="1481" y="6439"/>
                  </a:cubicBezTo>
                  <a:cubicBezTo>
                    <a:pt x="1463" y="7117"/>
                    <a:pt x="1454" y="7787"/>
                    <a:pt x="1436" y="8465"/>
                  </a:cubicBezTo>
                  <a:cubicBezTo>
                    <a:pt x="1427" y="8964"/>
                    <a:pt x="1347" y="9526"/>
                    <a:pt x="1401" y="10035"/>
                  </a:cubicBezTo>
                  <a:cubicBezTo>
                    <a:pt x="1035" y="10026"/>
                    <a:pt x="696" y="9936"/>
                    <a:pt x="357" y="9803"/>
                  </a:cubicBezTo>
                  <a:cubicBezTo>
                    <a:pt x="339" y="8875"/>
                    <a:pt x="303" y="7938"/>
                    <a:pt x="357" y="7019"/>
                  </a:cubicBezTo>
                  <a:cubicBezTo>
                    <a:pt x="393" y="6323"/>
                    <a:pt x="330" y="5637"/>
                    <a:pt x="393" y="4941"/>
                  </a:cubicBezTo>
                  <a:cubicBezTo>
                    <a:pt x="428" y="4521"/>
                    <a:pt x="446" y="4093"/>
                    <a:pt x="473" y="3674"/>
                  </a:cubicBezTo>
                  <a:cubicBezTo>
                    <a:pt x="473" y="3638"/>
                    <a:pt x="482" y="3603"/>
                    <a:pt x="482" y="3567"/>
                  </a:cubicBezTo>
                  <a:cubicBezTo>
                    <a:pt x="491" y="3522"/>
                    <a:pt x="509" y="3085"/>
                    <a:pt x="553" y="2933"/>
                  </a:cubicBezTo>
                  <a:close/>
                  <a:moveTo>
                    <a:pt x="366" y="10052"/>
                  </a:moveTo>
                  <a:cubicBezTo>
                    <a:pt x="728" y="10206"/>
                    <a:pt x="1109" y="10301"/>
                    <a:pt x="1505" y="10301"/>
                  </a:cubicBezTo>
                  <a:cubicBezTo>
                    <a:pt x="1568" y="10301"/>
                    <a:pt x="1631" y="10298"/>
                    <a:pt x="1695" y="10293"/>
                  </a:cubicBezTo>
                  <a:cubicBezTo>
                    <a:pt x="1918" y="10275"/>
                    <a:pt x="2302" y="10222"/>
                    <a:pt x="2569" y="10088"/>
                  </a:cubicBezTo>
                  <a:lnTo>
                    <a:pt x="2569" y="10088"/>
                  </a:lnTo>
                  <a:cubicBezTo>
                    <a:pt x="2560" y="10267"/>
                    <a:pt x="2543" y="10454"/>
                    <a:pt x="2516" y="10632"/>
                  </a:cubicBezTo>
                  <a:cubicBezTo>
                    <a:pt x="2507" y="10641"/>
                    <a:pt x="2489" y="10650"/>
                    <a:pt x="2471" y="10659"/>
                  </a:cubicBezTo>
                  <a:cubicBezTo>
                    <a:pt x="2177" y="10793"/>
                    <a:pt x="1900" y="10864"/>
                    <a:pt x="1570" y="10882"/>
                  </a:cubicBezTo>
                  <a:cubicBezTo>
                    <a:pt x="1517" y="10884"/>
                    <a:pt x="1462" y="10885"/>
                    <a:pt x="1407" y="10885"/>
                  </a:cubicBezTo>
                  <a:cubicBezTo>
                    <a:pt x="1241" y="10885"/>
                    <a:pt x="1071" y="10875"/>
                    <a:pt x="910" y="10855"/>
                  </a:cubicBezTo>
                  <a:cubicBezTo>
                    <a:pt x="776" y="10838"/>
                    <a:pt x="526" y="10802"/>
                    <a:pt x="375" y="10722"/>
                  </a:cubicBezTo>
                  <a:cubicBezTo>
                    <a:pt x="375" y="10499"/>
                    <a:pt x="375" y="10275"/>
                    <a:pt x="366" y="10052"/>
                  </a:cubicBezTo>
                  <a:close/>
                  <a:moveTo>
                    <a:pt x="2471" y="10989"/>
                  </a:moveTo>
                  <a:lnTo>
                    <a:pt x="2471" y="10989"/>
                  </a:lnTo>
                  <a:cubicBezTo>
                    <a:pt x="2383" y="11584"/>
                    <a:pt x="2178" y="12338"/>
                    <a:pt x="1558" y="12338"/>
                  </a:cubicBezTo>
                  <a:cubicBezTo>
                    <a:pt x="1490" y="12338"/>
                    <a:pt x="1417" y="12329"/>
                    <a:pt x="1338" y="12309"/>
                  </a:cubicBezTo>
                  <a:cubicBezTo>
                    <a:pt x="669" y="12149"/>
                    <a:pt x="437" y="11596"/>
                    <a:pt x="384" y="10989"/>
                  </a:cubicBezTo>
                  <a:lnTo>
                    <a:pt x="384" y="10989"/>
                  </a:lnTo>
                  <a:cubicBezTo>
                    <a:pt x="651" y="11132"/>
                    <a:pt x="1106" y="11150"/>
                    <a:pt x="1285" y="11150"/>
                  </a:cubicBezTo>
                  <a:cubicBezTo>
                    <a:pt x="1365" y="11154"/>
                    <a:pt x="1449" y="11157"/>
                    <a:pt x="1534" y="11157"/>
                  </a:cubicBezTo>
                  <a:cubicBezTo>
                    <a:pt x="1789" y="11157"/>
                    <a:pt x="2059" y="11132"/>
                    <a:pt x="2293" y="11052"/>
                  </a:cubicBezTo>
                  <a:cubicBezTo>
                    <a:pt x="2346" y="11034"/>
                    <a:pt x="2409" y="11016"/>
                    <a:pt x="2471" y="10989"/>
                  </a:cubicBezTo>
                  <a:close/>
                  <a:moveTo>
                    <a:pt x="1624" y="1"/>
                  </a:moveTo>
                  <a:cubicBezTo>
                    <a:pt x="1574" y="1"/>
                    <a:pt x="1524" y="16"/>
                    <a:pt x="1472" y="52"/>
                  </a:cubicBezTo>
                  <a:cubicBezTo>
                    <a:pt x="1258" y="195"/>
                    <a:pt x="1169" y="543"/>
                    <a:pt x="1053" y="766"/>
                  </a:cubicBezTo>
                  <a:cubicBezTo>
                    <a:pt x="928" y="1015"/>
                    <a:pt x="821" y="1265"/>
                    <a:pt x="714" y="1524"/>
                  </a:cubicBezTo>
                  <a:cubicBezTo>
                    <a:pt x="616" y="1783"/>
                    <a:pt x="500" y="2041"/>
                    <a:pt x="419" y="2309"/>
                  </a:cubicBezTo>
                  <a:cubicBezTo>
                    <a:pt x="375" y="2434"/>
                    <a:pt x="321" y="2630"/>
                    <a:pt x="312" y="2791"/>
                  </a:cubicBezTo>
                  <a:cubicBezTo>
                    <a:pt x="294" y="2880"/>
                    <a:pt x="286" y="2978"/>
                    <a:pt x="286" y="3067"/>
                  </a:cubicBezTo>
                  <a:cubicBezTo>
                    <a:pt x="205" y="3719"/>
                    <a:pt x="152" y="4361"/>
                    <a:pt x="89" y="5012"/>
                  </a:cubicBezTo>
                  <a:cubicBezTo>
                    <a:pt x="18" y="5753"/>
                    <a:pt x="54" y="6484"/>
                    <a:pt x="27" y="7224"/>
                  </a:cubicBezTo>
                  <a:cubicBezTo>
                    <a:pt x="0" y="7938"/>
                    <a:pt x="27" y="8670"/>
                    <a:pt x="45" y="9383"/>
                  </a:cubicBezTo>
                  <a:cubicBezTo>
                    <a:pt x="45" y="9740"/>
                    <a:pt x="62" y="10097"/>
                    <a:pt x="54" y="10463"/>
                  </a:cubicBezTo>
                  <a:cubicBezTo>
                    <a:pt x="45" y="10855"/>
                    <a:pt x="36" y="11284"/>
                    <a:pt x="161" y="11667"/>
                  </a:cubicBezTo>
                  <a:cubicBezTo>
                    <a:pt x="321" y="12167"/>
                    <a:pt x="794" y="12541"/>
                    <a:pt x="1294" y="12648"/>
                  </a:cubicBezTo>
                  <a:cubicBezTo>
                    <a:pt x="1385" y="12668"/>
                    <a:pt x="1471" y="12677"/>
                    <a:pt x="1552" y="12677"/>
                  </a:cubicBezTo>
                  <a:cubicBezTo>
                    <a:pt x="2062" y="12677"/>
                    <a:pt x="2390" y="12312"/>
                    <a:pt x="2605" y="11828"/>
                  </a:cubicBezTo>
                  <a:cubicBezTo>
                    <a:pt x="2890" y="11194"/>
                    <a:pt x="2908" y="10391"/>
                    <a:pt x="2935" y="9713"/>
                  </a:cubicBezTo>
                  <a:cubicBezTo>
                    <a:pt x="2971" y="8964"/>
                    <a:pt x="3006" y="8224"/>
                    <a:pt x="3006" y="7474"/>
                  </a:cubicBezTo>
                  <a:cubicBezTo>
                    <a:pt x="3006" y="6502"/>
                    <a:pt x="3006" y="5530"/>
                    <a:pt x="2989" y="4557"/>
                  </a:cubicBezTo>
                  <a:cubicBezTo>
                    <a:pt x="2989" y="4165"/>
                    <a:pt x="2971" y="3772"/>
                    <a:pt x="2971" y="3388"/>
                  </a:cubicBezTo>
                  <a:cubicBezTo>
                    <a:pt x="2971" y="2826"/>
                    <a:pt x="2766" y="2398"/>
                    <a:pt x="2614" y="1872"/>
                  </a:cubicBezTo>
                  <a:cubicBezTo>
                    <a:pt x="2525" y="1551"/>
                    <a:pt x="2427" y="1239"/>
                    <a:pt x="2302" y="926"/>
                  </a:cubicBezTo>
                  <a:cubicBezTo>
                    <a:pt x="2224" y="724"/>
                    <a:pt x="1957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4394222" y="1599742"/>
            <a:ext cx="288065" cy="491177"/>
            <a:chOff x="4452225" y="2227513"/>
            <a:chExt cx="239550" cy="398825"/>
          </a:xfrm>
        </p:grpSpPr>
        <p:sp>
          <p:nvSpPr>
            <p:cNvPr id="1144" name="Google Shape;1144;p40"/>
            <p:cNvSpPr/>
            <p:nvPr/>
          </p:nvSpPr>
          <p:spPr>
            <a:xfrm>
              <a:off x="4458475" y="2377363"/>
              <a:ext cx="230400" cy="245825"/>
            </a:xfrm>
            <a:custGeom>
              <a:avLst/>
              <a:gdLst/>
              <a:ahLst/>
              <a:cxnLst/>
              <a:rect l="l" t="t" r="r" b="b"/>
              <a:pathLst>
                <a:path w="9216" h="9833" extrusionOk="0">
                  <a:moveTo>
                    <a:pt x="8114" y="0"/>
                  </a:moveTo>
                  <a:cubicBezTo>
                    <a:pt x="7857" y="0"/>
                    <a:pt x="7604" y="19"/>
                    <a:pt x="7351" y="19"/>
                  </a:cubicBezTo>
                  <a:cubicBezTo>
                    <a:pt x="7030" y="19"/>
                    <a:pt x="6714" y="4"/>
                    <a:pt x="6395" y="4"/>
                  </a:cubicBezTo>
                  <a:cubicBezTo>
                    <a:pt x="6289" y="4"/>
                    <a:pt x="6183" y="6"/>
                    <a:pt x="6075" y="10"/>
                  </a:cubicBezTo>
                  <a:cubicBezTo>
                    <a:pt x="4791" y="82"/>
                    <a:pt x="3497" y="55"/>
                    <a:pt x="2213" y="100"/>
                  </a:cubicBezTo>
                  <a:cubicBezTo>
                    <a:pt x="2179" y="100"/>
                    <a:pt x="2145" y="101"/>
                    <a:pt x="2112" y="101"/>
                  </a:cubicBezTo>
                  <a:cubicBezTo>
                    <a:pt x="1932" y="101"/>
                    <a:pt x="1751" y="91"/>
                    <a:pt x="1571" y="91"/>
                  </a:cubicBezTo>
                  <a:cubicBezTo>
                    <a:pt x="1433" y="91"/>
                    <a:pt x="1296" y="96"/>
                    <a:pt x="1160" y="117"/>
                  </a:cubicBezTo>
                  <a:cubicBezTo>
                    <a:pt x="643" y="207"/>
                    <a:pt x="428" y="376"/>
                    <a:pt x="321" y="599"/>
                  </a:cubicBezTo>
                  <a:cubicBezTo>
                    <a:pt x="205" y="965"/>
                    <a:pt x="241" y="1402"/>
                    <a:pt x="223" y="1786"/>
                  </a:cubicBezTo>
                  <a:cubicBezTo>
                    <a:pt x="188" y="2526"/>
                    <a:pt x="223" y="3284"/>
                    <a:pt x="143" y="4034"/>
                  </a:cubicBezTo>
                  <a:cubicBezTo>
                    <a:pt x="45" y="4961"/>
                    <a:pt x="81" y="5898"/>
                    <a:pt x="36" y="6835"/>
                  </a:cubicBezTo>
                  <a:cubicBezTo>
                    <a:pt x="18" y="7094"/>
                    <a:pt x="0" y="7442"/>
                    <a:pt x="107" y="7682"/>
                  </a:cubicBezTo>
                  <a:cubicBezTo>
                    <a:pt x="223" y="7941"/>
                    <a:pt x="562" y="8102"/>
                    <a:pt x="785" y="8262"/>
                  </a:cubicBezTo>
                  <a:cubicBezTo>
                    <a:pt x="1115" y="8494"/>
                    <a:pt x="1445" y="8717"/>
                    <a:pt x="1749" y="8976"/>
                  </a:cubicBezTo>
                  <a:cubicBezTo>
                    <a:pt x="1981" y="9163"/>
                    <a:pt x="2186" y="9386"/>
                    <a:pt x="2454" y="9511"/>
                  </a:cubicBezTo>
                  <a:cubicBezTo>
                    <a:pt x="2801" y="9672"/>
                    <a:pt x="3203" y="9663"/>
                    <a:pt x="3587" y="9681"/>
                  </a:cubicBezTo>
                  <a:cubicBezTo>
                    <a:pt x="3677" y="9685"/>
                    <a:pt x="3767" y="9687"/>
                    <a:pt x="3857" y="9687"/>
                  </a:cubicBezTo>
                  <a:cubicBezTo>
                    <a:pt x="4141" y="9687"/>
                    <a:pt x="4426" y="9670"/>
                    <a:pt x="4711" y="9663"/>
                  </a:cubicBezTo>
                  <a:cubicBezTo>
                    <a:pt x="4732" y="9662"/>
                    <a:pt x="4753" y="9661"/>
                    <a:pt x="4773" y="9661"/>
                  </a:cubicBezTo>
                  <a:cubicBezTo>
                    <a:pt x="5085" y="9661"/>
                    <a:pt x="5356" y="9780"/>
                    <a:pt x="5665" y="9797"/>
                  </a:cubicBezTo>
                  <a:cubicBezTo>
                    <a:pt x="5875" y="9809"/>
                    <a:pt x="6126" y="9833"/>
                    <a:pt x="6376" y="9833"/>
                  </a:cubicBezTo>
                  <a:cubicBezTo>
                    <a:pt x="6668" y="9833"/>
                    <a:pt x="6960" y="9801"/>
                    <a:pt x="7191" y="9681"/>
                  </a:cubicBezTo>
                  <a:cubicBezTo>
                    <a:pt x="7681" y="9431"/>
                    <a:pt x="7940" y="8913"/>
                    <a:pt x="8279" y="8503"/>
                  </a:cubicBezTo>
                  <a:cubicBezTo>
                    <a:pt x="8529" y="8200"/>
                    <a:pt x="8903" y="7852"/>
                    <a:pt x="9055" y="7486"/>
                  </a:cubicBezTo>
                  <a:cubicBezTo>
                    <a:pt x="9216" y="7085"/>
                    <a:pt x="9135" y="6442"/>
                    <a:pt x="9135" y="6023"/>
                  </a:cubicBezTo>
                  <a:cubicBezTo>
                    <a:pt x="9126" y="4801"/>
                    <a:pt x="9019" y="3579"/>
                    <a:pt x="9082" y="2357"/>
                  </a:cubicBezTo>
                  <a:cubicBezTo>
                    <a:pt x="9109" y="1741"/>
                    <a:pt x="9171" y="1036"/>
                    <a:pt x="9055" y="421"/>
                  </a:cubicBezTo>
                  <a:cubicBezTo>
                    <a:pt x="8993" y="64"/>
                    <a:pt x="8734" y="37"/>
                    <a:pt x="8404" y="10"/>
                  </a:cubicBezTo>
                  <a:cubicBezTo>
                    <a:pt x="8307" y="3"/>
                    <a:pt x="8210" y="0"/>
                    <a:pt x="8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487250" y="2256188"/>
              <a:ext cx="95250" cy="122575"/>
            </a:xfrm>
            <a:custGeom>
              <a:avLst/>
              <a:gdLst/>
              <a:ahLst/>
              <a:cxnLst/>
              <a:rect l="l" t="t" r="r" b="b"/>
              <a:pathLst>
                <a:path w="3810" h="4903" extrusionOk="0">
                  <a:moveTo>
                    <a:pt x="2194" y="1"/>
                  </a:moveTo>
                  <a:cubicBezTo>
                    <a:pt x="1991" y="1"/>
                    <a:pt x="1788" y="34"/>
                    <a:pt x="1615" y="85"/>
                  </a:cubicBezTo>
                  <a:cubicBezTo>
                    <a:pt x="964" y="272"/>
                    <a:pt x="607" y="727"/>
                    <a:pt x="402" y="1289"/>
                  </a:cubicBezTo>
                  <a:cubicBezTo>
                    <a:pt x="98" y="2154"/>
                    <a:pt x="170" y="3269"/>
                    <a:pt x="80" y="4072"/>
                  </a:cubicBezTo>
                  <a:cubicBezTo>
                    <a:pt x="71" y="4233"/>
                    <a:pt x="0" y="4563"/>
                    <a:pt x="63" y="4724"/>
                  </a:cubicBezTo>
                  <a:cubicBezTo>
                    <a:pt x="123" y="4866"/>
                    <a:pt x="364" y="4902"/>
                    <a:pt x="628" y="4902"/>
                  </a:cubicBezTo>
                  <a:cubicBezTo>
                    <a:pt x="893" y="4902"/>
                    <a:pt x="1181" y="4866"/>
                    <a:pt x="1332" y="4866"/>
                  </a:cubicBezTo>
                  <a:cubicBezTo>
                    <a:pt x="1340" y="4866"/>
                    <a:pt x="1348" y="4866"/>
                    <a:pt x="1356" y="4866"/>
                  </a:cubicBezTo>
                  <a:cubicBezTo>
                    <a:pt x="1414" y="4867"/>
                    <a:pt x="1472" y="4868"/>
                    <a:pt x="1530" y="4868"/>
                  </a:cubicBezTo>
                  <a:cubicBezTo>
                    <a:pt x="1830" y="4868"/>
                    <a:pt x="2131" y="4856"/>
                    <a:pt x="2431" y="4856"/>
                  </a:cubicBezTo>
                  <a:cubicBezTo>
                    <a:pt x="2572" y="4856"/>
                    <a:pt x="2713" y="4859"/>
                    <a:pt x="2855" y="4866"/>
                  </a:cubicBezTo>
                  <a:cubicBezTo>
                    <a:pt x="2978" y="4872"/>
                    <a:pt x="3173" y="4900"/>
                    <a:pt x="3349" y="4900"/>
                  </a:cubicBezTo>
                  <a:cubicBezTo>
                    <a:pt x="3466" y="4900"/>
                    <a:pt x="3574" y="4887"/>
                    <a:pt x="3649" y="4848"/>
                  </a:cubicBezTo>
                  <a:cubicBezTo>
                    <a:pt x="3809" y="4750"/>
                    <a:pt x="3747" y="4509"/>
                    <a:pt x="3747" y="4331"/>
                  </a:cubicBezTo>
                  <a:cubicBezTo>
                    <a:pt x="3747" y="3974"/>
                    <a:pt x="3729" y="3626"/>
                    <a:pt x="3702" y="3278"/>
                  </a:cubicBezTo>
                  <a:cubicBezTo>
                    <a:pt x="3649" y="2636"/>
                    <a:pt x="3542" y="2029"/>
                    <a:pt x="3408" y="1396"/>
                  </a:cubicBezTo>
                  <a:cubicBezTo>
                    <a:pt x="3328" y="1012"/>
                    <a:pt x="3301" y="557"/>
                    <a:pt x="2989" y="263"/>
                  </a:cubicBezTo>
                  <a:cubicBezTo>
                    <a:pt x="2787" y="72"/>
                    <a:pt x="2491" y="1"/>
                    <a:pt x="2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505525" y="2300663"/>
              <a:ext cx="59800" cy="123675"/>
            </a:xfrm>
            <a:custGeom>
              <a:avLst/>
              <a:gdLst/>
              <a:ahLst/>
              <a:cxnLst/>
              <a:rect l="l" t="t" r="r" b="b"/>
              <a:pathLst>
                <a:path w="2392" h="4947" extrusionOk="0">
                  <a:moveTo>
                    <a:pt x="1929" y="0"/>
                  </a:moveTo>
                  <a:cubicBezTo>
                    <a:pt x="1926" y="0"/>
                    <a:pt x="1922" y="0"/>
                    <a:pt x="1919" y="1"/>
                  </a:cubicBezTo>
                  <a:cubicBezTo>
                    <a:pt x="1767" y="1"/>
                    <a:pt x="1731" y="134"/>
                    <a:pt x="1696" y="268"/>
                  </a:cubicBezTo>
                  <a:cubicBezTo>
                    <a:pt x="1624" y="607"/>
                    <a:pt x="1696" y="982"/>
                    <a:pt x="1713" y="1321"/>
                  </a:cubicBezTo>
                  <a:cubicBezTo>
                    <a:pt x="1731" y="1678"/>
                    <a:pt x="1722" y="2035"/>
                    <a:pt x="1731" y="2391"/>
                  </a:cubicBezTo>
                  <a:cubicBezTo>
                    <a:pt x="1749" y="2757"/>
                    <a:pt x="1820" y="3123"/>
                    <a:pt x="1767" y="3489"/>
                  </a:cubicBezTo>
                  <a:cubicBezTo>
                    <a:pt x="1731" y="3783"/>
                    <a:pt x="1535" y="4256"/>
                    <a:pt x="1187" y="4283"/>
                  </a:cubicBezTo>
                  <a:cubicBezTo>
                    <a:pt x="1170" y="4284"/>
                    <a:pt x="1154" y="4285"/>
                    <a:pt x="1138" y="4285"/>
                  </a:cubicBezTo>
                  <a:cubicBezTo>
                    <a:pt x="412" y="4285"/>
                    <a:pt x="634" y="2712"/>
                    <a:pt x="634" y="2284"/>
                  </a:cubicBezTo>
                  <a:cubicBezTo>
                    <a:pt x="634" y="1803"/>
                    <a:pt x="679" y="1312"/>
                    <a:pt x="652" y="830"/>
                  </a:cubicBezTo>
                  <a:cubicBezTo>
                    <a:pt x="643" y="607"/>
                    <a:pt x="616" y="384"/>
                    <a:pt x="518" y="188"/>
                  </a:cubicBezTo>
                  <a:cubicBezTo>
                    <a:pt x="455" y="69"/>
                    <a:pt x="373" y="21"/>
                    <a:pt x="299" y="21"/>
                  </a:cubicBezTo>
                  <a:cubicBezTo>
                    <a:pt x="183" y="21"/>
                    <a:pt x="86" y="136"/>
                    <a:pt x="108" y="277"/>
                  </a:cubicBezTo>
                  <a:cubicBezTo>
                    <a:pt x="134" y="723"/>
                    <a:pt x="63" y="1223"/>
                    <a:pt x="27" y="1660"/>
                  </a:cubicBezTo>
                  <a:cubicBezTo>
                    <a:pt x="1" y="2017"/>
                    <a:pt x="36" y="2365"/>
                    <a:pt x="27" y="2721"/>
                  </a:cubicBezTo>
                  <a:cubicBezTo>
                    <a:pt x="27" y="3283"/>
                    <a:pt x="45" y="3863"/>
                    <a:pt x="197" y="4408"/>
                  </a:cubicBezTo>
                  <a:cubicBezTo>
                    <a:pt x="307" y="4795"/>
                    <a:pt x="598" y="4946"/>
                    <a:pt x="924" y="4946"/>
                  </a:cubicBezTo>
                  <a:cubicBezTo>
                    <a:pt x="1365" y="4946"/>
                    <a:pt x="1869" y="4671"/>
                    <a:pt x="2079" y="4327"/>
                  </a:cubicBezTo>
                  <a:cubicBezTo>
                    <a:pt x="2391" y="3810"/>
                    <a:pt x="2258" y="3105"/>
                    <a:pt x="2258" y="2534"/>
                  </a:cubicBezTo>
                  <a:cubicBezTo>
                    <a:pt x="2258" y="1847"/>
                    <a:pt x="2222" y="1134"/>
                    <a:pt x="2142" y="447"/>
                  </a:cubicBezTo>
                  <a:cubicBezTo>
                    <a:pt x="2124" y="288"/>
                    <a:pt x="2158" y="0"/>
                    <a:pt x="1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598525" y="2289288"/>
              <a:ext cx="53550" cy="90625"/>
            </a:xfrm>
            <a:custGeom>
              <a:avLst/>
              <a:gdLst/>
              <a:ahLst/>
              <a:cxnLst/>
              <a:rect l="l" t="t" r="r" b="b"/>
              <a:pathLst>
                <a:path w="2142" h="3625" extrusionOk="0">
                  <a:moveTo>
                    <a:pt x="393" y="1"/>
                  </a:moveTo>
                  <a:cubicBezTo>
                    <a:pt x="206" y="349"/>
                    <a:pt x="179" y="884"/>
                    <a:pt x="161" y="1276"/>
                  </a:cubicBezTo>
                  <a:cubicBezTo>
                    <a:pt x="126" y="1963"/>
                    <a:pt x="1" y="2650"/>
                    <a:pt x="10" y="3346"/>
                  </a:cubicBezTo>
                  <a:cubicBezTo>
                    <a:pt x="10" y="3408"/>
                    <a:pt x="10" y="3462"/>
                    <a:pt x="19" y="3498"/>
                  </a:cubicBezTo>
                  <a:cubicBezTo>
                    <a:pt x="41" y="3598"/>
                    <a:pt x="91" y="3625"/>
                    <a:pt x="179" y="3625"/>
                  </a:cubicBezTo>
                  <a:cubicBezTo>
                    <a:pt x="232" y="3625"/>
                    <a:pt x="300" y="3615"/>
                    <a:pt x="384" y="3605"/>
                  </a:cubicBezTo>
                  <a:cubicBezTo>
                    <a:pt x="474" y="3594"/>
                    <a:pt x="564" y="3591"/>
                    <a:pt x="654" y="3591"/>
                  </a:cubicBezTo>
                  <a:cubicBezTo>
                    <a:pt x="842" y="3591"/>
                    <a:pt x="1031" y="3606"/>
                    <a:pt x="1217" y="3606"/>
                  </a:cubicBezTo>
                  <a:cubicBezTo>
                    <a:pt x="1246" y="3606"/>
                    <a:pt x="1274" y="3606"/>
                    <a:pt x="1303" y="3605"/>
                  </a:cubicBezTo>
                  <a:cubicBezTo>
                    <a:pt x="1562" y="3587"/>
                    <a:pt x="1794" y="3498"/>
                    <a:pt x="2053" y="3498"/>
                  </a:cubicBezTo>
                  <a:cubicBezTo>
                    <a:pt x="2142" y="2962"/>
                    <a:pt x="2115" y="2374"/>
                    <a:pt x="2124" y="1829"/>
                  </a:cubicBezTo>
                  <a:cubicBezTo>
                    <a:pt x="2133" y="1294"/>
                    <a:pt x="2133" y="750"/>
                    <a:pt x="2115" y="215"/>
                  </a:cubicBezTo>
                  <a:cubicBezTo>
                    <a:pt x="1980" y="319"/>
                    <a:pt x="1860" y="371"/>
                    <a:pt x="1751" y="371"/>
                  </a:cubicBezTo>
                  <a:cubicBezTo>
                    <a:pt x="1600" y="371"/>
                    <a:pt x="1471" y="272"/>
                    <a:pt x="1357" y="81"/>
                  </a:cubicBezTo>
                  <a:cubicBezTo>
                    <a:pt x="1195" y="186"/>
                    <a:pt x="1011" y="425"/>
                    <a:pt x="809" y="425"/>
                  </a:cubicBezTo>
                  <a:cubicBezTo>
                    <a:pt x="755" y="425"/>
                    <a:pt x="700" y="408"/>
                    <a:pt x="643" y="366"/>
                  </a:cubicBezTo>
                  <a:cubicBezTo>
                    <a:pt x="527" y="286"/>
                    <a:pt x="473" y="99"/>
                    <a:pt x="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604325" y="2249263"/>
              <a:ext cx="55125" cy="49350"/>
            </a:xfrm>
            <a:custGeom>
              <a:avLst/>
              <a:gdLst/>
              <a:ahLst/>
              <a:cxnLst/>
              <a:rect l="l" t="t" r="r" b="b"/>
              <a:pathLst>
                <a:path w="2205" h="1974" extrusionOk="0">
                  <a:moveTo>
                    <a:pt x="1606" y="0"/>
                  </a:moveTo>
                  <a:cubicBezTo>
                    <a:pt x="1525" y="0"/>
                    <a:pt x="1383" y="86"/>
                    <a:pt x="1312" y="94"/>
                  </a:cubicBezTo>
                  <a:cubicBezTo>
                    <a:pt x="1168" y="131"/>
                    <a:pt x="1054" y="146"/>
                    <a:pt x="946" y="146"/>
                  </a:cubicBezTo>
                  <a:cubicBezTo>
                    <a:pt x="847" y="146"/>
                    <a:pt x="755" y="133"/>
                    <a:pt x="652" y="112"/>
                  </a:cubicBezTo>
                  <a:cubicBezTo>
                    <a:pt x="456" y="460"/>
                    <a:pt x="1" y="1254"/>
                    <a:pt x="197" y="1673"/>
                  </a:cubicBezTo>
                  <a:cubicBezTo>
                    <a:pt x="297" y="1877"/>
                    <a:pt x="485" y="1973"/>
                    <a:pt x="677" y="1973"/>
                  </a:cubicBezTo>
                  <a:cubicBezTo>
                    <a:pt x="862" y="1973"/>
                    <a:pt x="1051" y="1884"/>
                    <a:pt x="1169" y="1718"/>
                  </a:cubicBezTo>
                  <a:cubicBezTo>
                    <a:pt x="1234" y="1861"/>
                    <a:pt x="1375" y="1920"/>
                    <a:pt x="1524" y="1920"/>
                  </a:cubicBezTo>
                  <a:cubicBezTo>
                    <a:pt x="1680" y="1920"/>
                    <a:pt x="1845" y="1854"/>
                    <a:pt x="1936" y="1753"/>
                  </a:cubicBezTo>
                  <a:cubicBezTo>
                    <a:pt x="2204" y="1441"/>
                    <a:pt x="1910" y="799"/>
                    <a:pt x="1812" y="451"/>
                  </a:cubicBezTo>
                  <a:cubicBezTo>
                    <a:pt x="1785" y="371"/>
                    <a:pt x="1731" y="49"/>
                    <a:pt x="1633" y="5"/>
                  </a:cubicBezTo>
                  <a:cubicBezTo>
                    <a:pt x="1625" y="2"/>
                    <a:pt x="1616" y="0"/>
                    <a:pt x="1606" y="0"/>
                  </a:cubicBezTo>
                  <a:close/>
                </a:path>
              </a:pathLst>
            </a:custGeom>
            <a:solidFill>
              <a:srgbClr val="FFB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619500" y="2230638"/>
              <a:ext cx="29450" cy="24225"/>
            </a:xfrm>
            <a:custGeom>
              <a:avLst/>
              <a:gdLst/>
              <a:ahLst/>
              <a:cxnLst/>
              <a:rect l="l" t="t" r="r" b="b"/>
              <a:pathLst>
                <a:path w="1178" h="969" extrusionOk="0">
                  <a:moveTo>
                    <a:pt x="446" y="0"/>
                  </a:moveTo>
                  <a:cubicBezTo>
                    <a:pt x="223" y="197"/>
                    <a:pt x="0" y="553"/>
                    <a:pt x="45" y="866"/>
                  </a:cubicBezTo>
                  <a:cubicBezTo>
                    <a:pt x="201" y="900"/>
                    <a:pt x="432" y="969"/>
                    <a:pt x="641" y="969"/>
                  </a:cubicBezTo>
                  <a:cubicBezTo>
                    <a:pt x="814" y="969"/>
                    <a:pt x="973" y="921"/>
                    <a:pt x="1062" y="768"/>
                  </a:cubicBezTo>
                  <a:cubicBezTo>
                    <a:pt x="1177" y="583"/>
                    <a:pt x="776" y="34"/>
                    <a:pt x="554" y="34"/>
                  </a:cubicBezTo>
                  <a:cubicBezTo>
                    <a:pt x="519" y="34"/>
                    <a:pt x="488" y="49"/>
                    <a:pt x="464" y="81"/>
                  </a:cubicBez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478975" y="2395638"/>
              <a:ext cx="6500" cy="26325"/>
            </a:xfrm>
            <a:custGeom>
              <a:avLst/>
              <a:gdLst/>
              <a:ahLst/>
              <a:cxnLst/>
              <a:rect l="l" t="t" r="r" b="b"/>
              <a:pathLst>
                <a:path w="260" h="1053" extrusionOk="0">
                  <a:moveTo>
                    <a:pt x="187" y="1"/>
                  </a:moveTo>
                  <a:cubicBezTo>
                    <a:pt x="172" y="1"/>
                    <a:pt x="156" y="7"/>
                    <a:pt x="144" y="20"/>
                  </a:cubicBezTo>
                  <a:cubicBezTo>
                    <a:pt x="55" y="145"/>
                    <a:pt x="72" y="350"/>
                    <a:pt x="55" y="493"/>
                  </a:cubicBezTo>
                  <a:cubicBezTo>
                    <a:pt x="28" y="662"/>
                    <a:pt x="1" y="832"/>
                    <a:pt x="19" y="992"/>
                  </a:cubicBezTo>
                  <a:cubicBezTo>
                    <a:pt x="28" y="1032"/>
                    <a:pt x="66" y="1052"/>
                    <a:pt x="104" y="1052"/>
                  </a:cubicBezTo>
                  <a:cubicBezTo>
                    <a:pt x="141" y="1052"/>
                    <a:pt x="179" y="1032"/>
                    <a:pt x="188" y="992"/>
                  </a:cubicBezTo>
                  <a:cubicBezTo>
                    <a:pt x="215" y="823"/>
                    <a:pt x="206" y="653"/>
                    <a:pt x="224" y="484"/>
                  </a:cubicBezTo>
                  <a:cubicBezTo>
                    <a:pt x="233" y="332"/>
                    <a:pt x="260" y="180"/>
                    <a:pt x="224" y="29"/>
                  </a:cubicBezTo>
                  <a:cubicBezTo>
                    <a:pt x="219" y="10"/>
                    <a:pt x="204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476100" y="2437438"/>
              <a:ext cx="6700" cy="22525"/>
            </a:xfrm>
            <a:custGeom>
              <a:avLst/>
              <a:gdLst/>
              <a:ahLst/>
              <a:cxnLst/>
              <a:rect l="l" t="t" r="r" b="b"/>
              <a:pathLst>
                <a:path w="268" h="901" extrusionOk="0">
                  <a:moveTo>
                    <a:pt x="165" y="0"/>
                  </a:moveTo>
                  <a:cubicBezTo>
                    <a:pt x="156" y="0"/>
                    <a:pt x="147" y="3"/>
                    <a:pt x="143" y="7"/>
                  </a:cubicBezTo>
                  <a:lnTo>
                    <a:pt x="134" y="16"/>
                  </a:lnTo>
                  <a:cubicBezTo>
                    <a:pt x="116" y="16"/>
                    <a:pt x="116" y="34"/>
                    <a:pt x="125" y="43"/>
                  </a:cubicBezTo>
                  <a:cubicBezTo>
                    <a:pt x="125" y="42"/>
                    <a:pt x="124" y="42"/>
                    <a:pt x="124" y="42"/>
                  </a:cubicBezTo>
                  <a:cubicBezTo>
                    <a:pt x="114" y="42"/>
                    <a:pt x="89" y="141"/>
                    <a:pt x="89" y="150"/>
                  </a:cubicBezTo>
                  <a:cubicBezTo>
                    <a:pt x="80" y="239"/>
                    <a:pt x="71" y="328"/>
                    <a:pt x="54" y="417"/>
                  </a:cubicBezTo>
                  <a:cubicBezTo>
                    <a:pt x="45" y="560"/>
                    <a:pt x="0" y="730"/>
                    <a:pt x="62" y="863"/>
                  </a:cubicBezTo>
                  <a:cubicBezTo>
                    <a:pt x="71" y="889"/>
                    <a:pt x="94" y="900"/>
                    <a:pt x="118" y="900"/>
                  </a:cubicBezTo>
                  <a:cubicBezTo>
                    <a:pt x="145" y="900"/>
                    <a:pt x="173" y="887"/>
                    <a:pt x="187" y="863"/>
                  </a:cubicBezTo>
                  <a:cubicBezTo>
                    <a:pt x="250" y="730"/>
                    <a:pt x="223" y="542"/>
                    <a:pt x="232" y="391"/>
                  </a:cubicBezTo>
                  <a:cubicBezTo>
                    <a:pt x="232" y="275"/>
                    <a:pt x="268" y="105"/>
                    <a:pt x="187" y="7"/>
                  </a:cubicBezTo>
                  <a:cubicBezTo>
                    <a:pt x="183" y="3"/>
                    <a:pt x="174" y="0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473850" y="2473288"/>
              <a:ext cx="6050" cy="24875"/>
            </a:xfrm>
            <a:custGeom>
              <a:avLst/>
              <a:gdLst/>
              <a:ahLst/>
              <a:cxnLst/>
              <a:rect l="l" t="t" r="r" b="b"/>
              <a:pathLst>
                <a:path w="242" h="995" extrusionOk="0">
                  <a:moveTo>
                    <a:pt x="135" y="0"/>
                  </a:moveTo>
                  <a:cubicBezTo>
                    <a:pt x="126" y="0"/>
                    <a:pt x="108" y="18"/>
                    <a:pt x="108" y="36"/>
                  </a:cubicBezTo>
                  <a:cubicBezTo>
                    <a:pt x="108" y="81"/>
                    <a:pt x="72" y="152"/>
                    <a:pt x="72" y="206"/>
                  </a:cubicBezTo>
                  <a:cubicBezTo>
                    <a:pt x="63" y="268"/>
                    <a:pt x="54" y="330"/>
                    <a:pt x="45" y="393"/>
                  </a:cubicBezTo>
                  <a:cubicBezTo>
                    <a:pt x="36" y="562"/>
                    <a:pt x="1" y="732"/>
                    <a:pt x="28" y="901"/>
                  </a:cubicBezTo>
                  <a:cubicBezTo>
                    <a:pt x="33" y="954"/>
                    <a:pt x="88" y="995"/>
                    <a:pt x="136" y="995"/>
                  </a:cubicBezTo>
                  <a:cubicBezTo>
                    <a:pt x="169" y="995"/>
                    <a:pt x="199" y="975"/>
                    <a:pt x="206" y="928"/>
                  </a:cubicBezTo>
                  <a:cubicBezTo>
                    <a:pt x="224" y="759"/>
                    <a:pt x="224" y="589"/>
                    <a:pt x="215" y="429"/>
                  </a:cubicBezTo>
                  <a:cubicBezTo>
                    <a:pt x="215" y="304"/>
                    <a:pt x="242" y="152"/>
                    <a:pt x="206" y="36"/>
                  </a:cubicBezTo>
                  <a:cubicBezTo>
                    <a:pt x="197" y="18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470725" y="2509088"/>
              <a:ext cx="7175" cy="28625"/>
            </a:xfrm>
            <a:custGeom>
              <a:avLst/>
              <a:gdLst/>
              <a:ahLst/>
              <a:cxnLst/>
              <a:rect l="l" t="t" r="r" b="b"/>
              <a:pathLst>
                <a:path w="287" h="1145" extrusionOk="0">
                  <a:moveTo>
                    <a:pt x="163" y="0"/>
                  </a:moveTo>
                  <a:cubicBezTo>
                    <a:pt x="119" y="0"/>
                    <a:pt x="77" y="31"/>
                    <a:pt x="72" y="94"/>
                  </a:cubicBezTo>
                  <a:cubicBezTo>
                    <a:pt x="37" y="415"/>
                    <a:pt x="1" y="736"/>
                    <a:pt x="37" y="1057"/>
                  </a:cubicBezTo>
                  <a:cubicBezTo>
                    <a:pt x="41" y="1115"/>
                    <a:pt x="83" y="1144"/>
                    <a:pt x="126" y="1144"/>
                  </a:cubicBezTo>
                  <a:cubicBezTo>
                    <a:pt x="168" y="1144"/>
                    <a:pt x="211" y="1115"/>
                    <a:pt x="215" y="1057"/>
                  </a:cubicBezTo>
                  <a:cubicBezTo>
                    <a:pt x="251" y="745"/>
                    <a:pt x="286" y="406"/>
                    <a:pt x="260" y="94"/>
                  </a:cubicBezTo>
                  <a:cubicBezTo>
                    <a:pt x="251" y="31"/>
                    <a:pt x="206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471300" y="2551513"/>
              <a:ext cx="20225" cy="25800"/>
            </a:xfrm>
            <a:custGeom>
              <a:avLst/>
              <a:gdLst/>
              <a:ahLst/>
              <a:cxnLst/>
              <a:rect l="l" t="t" r="r" b="b"/>
              <a:pathLst>
                <a:path w="809" h="1032" extrusionOk="0">
                  <a:moveTo>
                    <a:pt x="103" y="1"/>
                  </a:moveTo>
                  <a:cubicBezTo>
                    <a:pt x="44" y="1"/>
                    <a:pt x="1" y="74"/>
                    <a:pt x="49" y="137"/>
                  </a:cubicBezTo>
                  <a:cubicBezTo>
                    <a:pt x="156" y="279"/>
                    <a:pt x="210" y="467"/>
                    <a:pt x="317" y="627"/>
                  </a:cubicBezTo>
                  <a:cubicBezTo>
                    <a:pt x="424" y="770"/>
                    <a:pt x="513" y="922"/>
                    <a:pt x="665" y="1020"/>
                  </a:cubicBezTo>
                  <a:cubicBezTo>
                    <a:pt x="677" y="1028"/>
                    <a:pt x="689" y="1032"/>
                    <a:pt x="702" y="1032"/>
                  </a:cubicBezTo>
                  <a:cubicBezTo>
                    <a:pt x="756" y="1032"/>
                    <a:pt x="808" y="963"/>
                    <a:pt x="772" y="913"/>
                  </a:cubicBezTo>
                  <a:cubicBezTo>
                    <a:pt x="656" y="752"/>
                    <a:pt x="540" y="591"/>
                    <a:pt x="424" y="431"/>
                  </a:cubicBezTo>
                  <a:cubicBezTo>
                    <a:pt x="335" y="297"/>
                    <a:pt x="290" y="137"/>
                    <a:pt x="156" y="21"/>
                  </a:cubicBezTo>
                  <a:cubicBezTo>
                    <a:pt x="139" y="7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494150" y="2580763"/>
              <a:ext cx="24225" cy="17100"/>
            </a:xfrm>
            <a:custGeom>
              <a:avLst/>
              <a:gdLst/>
              <a:ahLst/>
              <a:cxnLst/>
              <a:rect l="l" t="t" r="r" b="b"/>
              <a:pathLst>
                <a:path w="969" h="684" extrusionOk="0">
                  <a:moveTo>
                    <a:pt x="123" y="1"/>
                  </a:moveTo>
                  <a:cubicBezTo>
                    <a:pt x="84" y="1"/>
                    <a:pt x="46" y="35"/>
                    <a:pt x="27" y="73"/>
                  </a:cubicBezTo>
                  <a:lnTo>
                    <a:pt x="27" y="82"/>
                  </a:lnTo>
                  <a:cubicBezTo>
                    <a:pt x="1" y="144"/>
                    <a:pt x="45" y="189"/>
                    <a:pt x="99" y="198"/>
                  </a:cubicBezTo>
                  <a:cubicBezTo>
                    <a:pt x="313" y="367"/>
                    <a:pt x="554" y="537"/>
                    <a:pt x="786" y="670"/>
                  </a:cubicBezTo>
                  <a:cubicBezTo>
                    <a:pt x="801" y="679"/>
                    <a:pt x="816" y="683"/>
                    <a:pt x="831" y="683"/>
                  </a:cubicBezTo>
                  <a:cubicBezTo>
                    <a:pt x="906" y="683"/>
                    <a:pt x="968" y="587"/>
                    <a:pt x="902" y="528"/>
                  </a:cubicBezTo>
                  <a:cubicBezTo>
                    <a:pt x="670" y="340"/>
                    <a:pt x="411" y="189"/>
                    <a:pt x="170" y="19"/>
                  </a:cubicBezTo>
                  <a:cubicBezTo>
                    <a:pt x="155" y="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667225" y="2391488"/>
              <a:ext cx="6925" cy="28975"/>
            </a:xfrm>
            <a:custGeom>
              <a:avLst/>
              <a:gdLst/>
              <a:ahLst/>
              <a:cxnLst/>
              <a:rect l="l" t="t" r="r" b="b"/>
              <a:pathLst>
                <a:path w="277" h="1159" extrusionOk="0">
                  <a:moveTo>
                    <a:pt x="187" y="1"/>
                  </a:moveTo>
                  <a:cubicBezTo>
                    <a:pt x="141" y="1"/>
                    <a:pt x="94" y="30"/>
                    <a:pt x="90" y="88"/>
                  </a:cubicBezTo>
                  <a:cubicBezTo>
                    <a:pt x="72" y="418"/>
                    <a:pt x="0" y="748"/>
                    <a:pt x="27" y="1078"/>
                  </a:cubicBezTo>
                  <a:cubicBezTo>
                    <a:pt x="32" y="1128"/>
                    <a:pt x="73" y="1158"/>
                    <a:pt x="113" y="1158"/>
                  </a:cubicBezTo>
                  <a:cubicBezTo>
                    <a:pt x="145" y="1158"/>
                    <a:pt x="176" y="1139"/>
                    <a:pt x="188" y="1096"/>
                  </a:cubicBezTo>
                  <a:cubicBezTo>
                    <a:pt x="277" y="783"/>
                    <a:pt x="277" y="418"/>
                    <a:pt x="277" y="88"/>
                  </a:cubicBezTo>
                  <a:cubicBezTo>
                    <a:pt x="277" y="30"/>
                    <a:pt x="232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665225" y="2432038"/>
              <a:ext cx="7375" cy="33125"/>
            </a:xfrm>
            <a:custGeom>
              <a:avLst/>
              <a:gdLst/>
              <a:ahLst/>
              <a:cxnLst/>
              <a:rect l="l" t="t" r="r" b="b"/>
              <a:pathLst>
                <a:path w="295" h="1325" extrusionOk="0">
                  <a:moveTo>
                    <a:pt x="170" y="0"/>
                  </a:moveTo>
                  <a:cubicBezTo>
                    <a:pt x="132" y="0"/>
                    <a:pt x="94" y="27"/>
                    <a:pt x="89" y="80"/>
                  </a:cubicBezTo>
                  <a:cubicBezTo>
                    <a:pt x="63" y="464"/>
                    <a:pt x="0" y="874"/>
                    <a:pt x="63" y="1258"/>
                  </a:cubicBezTo>
                  <a:cubicBezTo>
                    <a:pt x="67" y="1303"/>
                    <a:pt x="107" y="1325"/>
                    <a:pt x="147" y="1325"/>
                  </a:cubicBezTo>
                  <a:cubicBezTo>
                    <a:pt x="187" y="1325"/>
                    <a:pt x="228" y="1303"/>
                    <a:pt x="232" y="1258"/>
                  </a:cubicBezTo>
                  <a:cubicBezTo>
                    <a:pt x="294" y="865"/>
                    <a:pt x="277" y="473"/>
                    <a:pt x="250" y="80"/>
                  </a:cubicBezTo>
                  <a:cubicBezTo>
                    <a:pt x="245" y="27"/>
                    <a:pt x="207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665650" y="2484388"/>
              <a:ext cx="6275" cy="31800"/>
            </a:xfrm>
            <a:custGeom>
              <a:avLst/>
              <a:gdLst/>
              <a:ahLst/>
              <a:cxnLst/>
              <a:rect l="l" t="t" r="r" b="b"/>
              <a:pathLst>
                <a:path w="251" h="1272" extrusionOk="0">
                  <a:moveTo>
                    <a:pt x="124" y="1"/>
                  </a:moveTo>
                  <a:cubicBezTo>
                    <a:pt x="98" y="1"/>
                    <a:pt x="68" y="19"/>
                    <a:pt x="37" y="65"/>
                  </a:cubicBezTo>
                  <a:cubicBezTo>
                    <a:pt x="1" y="136"/>
                    <a:pt x="28" y="270"/>
                    <a:pt x="28" y="341"/>
                  </a:cubicBezTo>
                  <a:cubicBezTo>
                    <a:pt x="19" y="627"/>
                    <a:pt x="1" y="912"/>
                    <a:pt x="37" y="1198"/>
                  </a:cubicBezTo>
                  <a:cubicBezTo>
                    <a:pt x="42" y="1243"/>
                    <a:pt x="81" y="1271"/>
                    <a:pt x="119" y="1271"/>
                  </a:cubicBezTo>
                  <a:cubicBezTo>
                    <a:pt x="148" y="1271"/>
                    <a:pt x="177" y="1255"/>
                    <a:pt x="188" y="1216"/>
                  </a:cubicBezTo>
                  <a:cubicBezTo>
                    <a:pt x="251" y="984"/>
                    <a:pt x="242" y="752"/>
                    <a:pt x="242" y="520"/>
                  </a:cubicBezTo>
                  <a:cubicBezTo>
                    <a:pt x="242" y="395"/>
                    <a:pt x="242" y="279"/>
                    <a:pt x="233" y="154"/>
                  </a:cubicBezTo>
                  <a:cubicBezTo>
                    <a:pt x="221" y="82"/>
                    <a:pt x="18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665000" y="2528938"/>
              <a:ext cx="7375" cy="29850"/>
            </a:xfrm>
            <a:custGeom>
              <a:avLst/>
              <a:gdLst/>
              <a:ahLst/>
              <a:cxnLst/>
              <a:rect l="l" t="t" r="r" b="b"/>
              <a:pathLst>
                <a:path w="295" h="1194" extrusionOk="0">
                  <a:moveTo>
                    <a:pt x="200" y="0"/>
                  </a:moveTo>
                  <a:cubicBezTo>
                    <a:pt x="152" y="0"/>
                    <a:pt x="103" y="31"/>
                    <a:pt x="98" y="94"/>
                  </a:cubicBezTo>
                  <a:cubicBezTo>
                    <a:pt x="80" y="433"/>
                    <a:pt x="0" y="781"/>
                    <a:pt x="18" y="1120"/>
                  </a:cubicBezTo>
                  <a:cubicBezTo>
                    <a:pt x="23" y="1167"/>
                    <a:pt x="60" y="1193"/>
                    <a:pt x="98" y="1193"/>
                  </a:cubicBezTo>
                  <a:cubicBezTo>
                    <a:pt x="124" y="1193"/>
                    <a:pt x="151" y="1181"/>
                    <a:pt x="170" y="1155"/>
                  </a:cubicBezTo>
                  <a:cubicBezTo>
                    <a:pt x="250" y="1031"/>
                    <a:pt x="250" y="861"/>
                    <a:pt x="259" y="709"/>
                  </a:cubicBezTo>
                  <a:cubicBezTo>
                    <a:pt x="277" y="504"/>
                    <a:pt x="295" y="299"/>
                    <a:pt x="295" y="94"/>
                  </a:cubicBezTo>
                  <a:cubicBezTo>
                    <a:pt x="295" y="31"/>
                    <a:pt x="248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644475" y="2567863"/>
              <a:ext cx="17725" cy="22000"/>
            </a:xfrm>
            <a:custGeom>
              <a:avLst/>
              <a:gdLst/>
              <a:ahLst/>
              <a:cxnLst/>
              <a:rect l="l" t="t" r="r" b="b"/>
              <a:pathLst>
                <a:path w="709" h="880" extrusionOk="0">
                  <a:moveTo>
                    <a:pt x="584" y="1"/>
                  </a:moveTo>
                  <a:cubicBezTo>
                    <a:pt x="544" y="1"/>
                    <a:pt x="505" y="22"/>
                    <a:pt x="491" y="71"/>
                  </a:cubicBezTo>
                  <a:cubicBezTo>
                    <a:pt x="455" y="187"/>
                    <a:pt x="330" y="321"/>
                    <a:pt x="250" y="410"/>
                  </a:cubicBezTo>
                  <a:cubicBezTo>
                    <a:pt x="170" y="508"/>
                    <a:pt x="81" y="607"/>
                    <a:pt x="27" y="731"/>
                  </a:cubicBezTo>
                  <a:cubicBezTo>
                    <a:pt x="1" y="798"/>
                    <a:pt x="53" y="879"/>
                    <a:pt x="112" y="879"/>
                  </a:cubicBezTo>
                  <a:cubicBezTo>
                    <a:pt x="131" y="879"/>
                    <a:pt x="152" y="870"/>
                    <a:pt x="170" y="847"/>
                  </a:cubicBezTo>
                  <a:cubicBezTo>
                    <a:pt x="268" y="723"/>
                    <a:pt x="375" y="607"/>
                    <a:pt x="473" y="482"/>
                  </a:cubicBezTo>
                  <a:cubicBezTo>
                    <a:pt x="545" y="375"/>
                    <a:pt x="652" y="259"/>
                    <a:pt x="687" y="134"/>
                  </a:cubicBezTo>
                  <a:cubicBezTo>
                    <a:pt x="709" y="52"/>
                    <a:pt x="645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611250" y="2595013"/>
              <a:ext cx="28650" cy="13300"/>
            </a:xfrm>
            <a:custGeom>
              <a:avLst/>
              <a:gdLst/>
              <a:ahLst/>
              <a:cxnLst/>
              <a:rect l="l" t="t" r="r" b="b"/>
              <a:pathLst>
                <a:path w="1146" h="532" extrusionOk="0">
                  <a:moveTo>
                    <a:pt x="1024" y="1"/>
                  </a:moveTo>
                  <a:cubicBezTo>
                    <a:pt x="1019" y="1"/>
                    <a:pt x="1014" y="1"/>
                    <a:pt x="1008" y="2"/>
                  </a:cubicBezTo>
                  <a:cubicBezTo>
                    <a:pt x="848" y="38"/>
                    <a:pt x="705" y="154"/>
                    <a:pt x="562" y="225"/>
                  </a:cubicBezTo>
                  <a:cubicBezTo>
                    <a:pt x="402" y="306"/>
                    <a:pt x="232" y="341"/>
                    <a:pt x="63" y="386"/>
                  </a:cubicBezTo>
                  <a:cubicBezTo>
                    <a:pt x="0" y="395"/>
                    <a:pt x="0" y="502"/>
                    <a:pt x="63" y="511"/>
                  </a:cubicBezTo>
                  <a:cubicBezTo>
                    <a:pt x="123" y="525"/>
                    <a:pt x="179" y="531"/>
                    <a:pt x="233" y="531"/>
                  </a:cubicBezTo>
                  <a:cubicBezTo>
                    <a:pt x="553" y="531"/>
                    <a:pt x="773" y="305"/>
                    <a:pt x="1071" y="145"/>
                  </a:cubicBezTo>
                  <a:cubicBezTo>
                    <a:pt x="1146" y="112"/>
                    <a:pt x="1096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526550" y="2599738"/>
              <a:ext cx="26050" cy="8625"/>
            </a:xfrm>
            <a:custGeom>
              <a:avLst/>
              <a:gdLst/>
              <a:ahLst/>
              <a:cxnLst/>
              <a:rect l="l" t="t" r="r" b="b"/>
              <a:pathLst>
                <a:path w="1042" h="345" extrusionOk="0">
                  <a:moveTo>
                    <a:pt x="115" y="0"/>
                  </a:moveTo>
                  <a:cubicBezTo>
                    <a:pt x="24" y="0"/>
                    <a:pt x="1" y="153"/>
                    <a:pt x="96" y="170"/>
                  </a:cubicBezTo>
                  <a:cubicBezTo>
                    <a:pt x="230" y="197"/>
                    <a:pt x="364" y="268"/>
                    <a:pt x="498" y="304"/>
                  </a:cubicBezTo>
                  <a:cubicBezTo>
                    <a:pt x="596" y="335"/>
                    <a:pt x="695" y="344"/>
                    <a:pt x="797" y="344"/>
                  </a:cubicBezTo>
                  <a:cubicBezTo>
                    <a:pt x="842" y="344"/>
                    <a:pt x="888" y="342"/>
                    <a:pt x="935" y="340"/>
                  </a:cubicBezTo>
                  <a:cubicBezTo>
                    <a:pt x="1015" y="340"/>
                    <a:pt x="1042" y="233"/>
                    <a:pt x="971" y="188"/>
                  </a:cubicBezTo>
                  <a:cubicBezTo>
                    <a:pt x="837" y="108"/>
                    <a:pt x="676" y="117"/>
                    <a:pt x="525" y="81"/>
                  </a:cubicBezTo>
                  <a:cubicBezTo>
                    <a:pt x="400" y="45"/>
                    <a:pt x="257" y="1"/>
                    <a:pt x="123" y="1"/>
                  </a:cubicBezTo>
                  <a:cubicBezTo>
                    <a:pt x="120" y="0"/>
                    <a:pt x="11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4565925" y="2602938"/>
              <a:ext cx="25500" cy="7925"/>
            </a:xfrm>
            <a:custGeom>
              <a:avLst/>
              <a:gdLst/>
              <a:ahLst/>
              <a:cxnLst/>
              <a:rect l="l" t="t" r="r" b="b"/>
              <a:pathLst>
                <a:path w="1020" h="317" extrusionOk="0">
                  <a:moveTo>
                    <a:pt x="130" y="1"/>
                  </a:moveTo>
                  <a:cubicBezTo>
                    <a:pt x="49" y="1"/>
                    <a:pt x="0" y="116"/>
                    <a:pt x="82" y="176"/>
                  </a:cubicBezTo>
                  <a:cubicBezTo>
                    <a:pt x="172" y="229"/>
                    <a:pt x="306" y="256"/>
                    <a:pt x="413" y="283"/>
                  </a:cubicBezTo>
                  <a:cubicBezTo>
                    <a:pt x="522" y="302"/>
                    <a:pt x="636" y="317"/>
                    <a:pt x="751" y="317"/>
                  </a:cubicBezTo>
                  <a:cubicBezTo>
                    <a:pt x="796" y="317"/>
                    <a:pt x="841" y="315"/>
                    <a:pt x="885" y="310"/>
                  </a:cubicBezTo>
                  <a:cubicBezTo>
                    <a:pt x="1019" y="301"/>
                    <a:pt x="1019" y="122"/>
                    <a:pt x="885" y="105"/>
                  </a:cubicBezTo>
                  <a:cubicBezTo>
                    <a:pt x="760" y="96"/>
                    <a:pt x="627" y="96"/>
                    <a:pt x="493" y="78"/>
                  </a:cubicBezTo>
                  <a:cubicBezTo>
                    <a:pt x="404" y="69"/>
                    <a:pt x="261" y="60"/>
                    <a:pt x="181" y="15"/>
                  </a:cubicBezTo>
                  <a:cubicBezTo>
                    <a:pt x="163" y="5"/>
                    <a:pt x="146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4452225" y="2227513"/>
              <a:ext cx="239550" cy="398825"/>
            </a:xfrm>
            <a:custGeom>
              <a:avLst/>
              <a:gdLst/>
              <a:ahLst/>
              <a:cxnLst/>
              <a:rect l="l" t="t" r="r" b="b"/>
              <a:pathLst>
                <a:path w="9582" h="15953" extrusionOk="0">
                  <a:moveTo>
                    <a:pt x="7218" y="348"/>
                  </a:moveTo>
                  <a:cubicBezTo>
                    <a:pt x="7342" y="348"/>
                    <a:pt x="7503" y="678"/>
                    <a:pt x="7557" y="803"/>
                  </a:cubicBezTo>
                  <a:cubicBezTo>
                    <a:pt x="7458" y="866"/>
                    <a:pt x="7360" y="919"/>
                    <a:pt x="7244" y="937"/>
                  </a:cubicBezTo>
                  <a:cubicBezTo>
                    <a:pt x="7214" y="943"/>
                    <a:pt x="7185" y="945"/>
                    <a:pt x="7157" y="945"/>
                  </a:cubicBezTo>
                  <a:cubicBezTo>
                    <a:pt x="7049" y="945"/>
                    <a:pt x="6951" y="910"/>
                    <a:pt x="6852" y="875"/>
                  </a:cubicBezTo>
                  <a:cubicBezTo>
                    <a:pt x="6968" y="598"/>
                    <a:pt x="7093" y="348"/>
                    <a:pt x="7218" y="348"/>
                  </a:cubicBezTo>
                  <a:close/>
                  <a:moveTo>
                    <a:pt x="7637" y="1009"/>
                  </a:moveTo>
                  <a:cubicBezTo>
                    <a:pt x="7681" y="1160"/>
                    <a:pt x="7726" y="1321"/>
                    <a:pt x="7762" y="1472"/>
                  </a:cubicBezTo>
                  <a:cubicBezTo>
                    <a:pt x="7815" y="1704"/>
                    <a:pt x="7842" y="1936"/>
                    <a:pt x="7887" y="2159"/>
                  </a:cubicBezTo>
                  <a:cubicBezTo>
                    <a:pt x="7922" y="2347"/>
                    <a:pt x="7931" y="2570"/>
                    <a:pt x="7708" y="2650"/>
                  </a:cubicBezTo>
                  <a:cubicBezTo>
                    <a:pt x="7677" y="2663"/>
                    <a:pt x="7644" y="2669"/>
                    <a:pt x="7612" y="2669"/>
                  </a:cubicBezTo>
                  <a:cubicBezTo>
                    <a:pt x="7492" y="2669"/>
                    <a:pt x="7383" y="2583"/>
                    <a:pt x="7369" y="2463"/>
                  </a:cubicBezTo>
                  <a:cubicBezTo>
                    <a:pt x="7358" y="2393"/>
                    <a:pt x="7283" y="2350"/>
                    <a:pt x="7214" y="2350"/>
                  </a:cubicBezTo>
                  <a:cubicBezTo>
                    <a:pt x="7177" y="2350"/>
                    <a:pt x="7141" y="2363"/>
                    <a:pt x="7119" y="2391"/>
                  </a:cubicBezTo>
                  <a:cubicBezTo>
                    <a:pt x="7030" y="2498"/>
                    <a:pt x="6950" y="2650"/>
                    <a:pt x="6816" y="2704"/>
                  </a:cubicBezTo>
                  <a:cubicBezTo>
                    <a:pt x="6786" y="2716"/>
                    <a:pt x="6754" y="2722"/>
                    <a:pt x="6722" y="2722"/>
                  </a:cubicBezTo>
                  <a:cubicBezTo>
                    <a:pt x="6595" y="2722"/>
                    <a:pt x="6466" y="2630"/>
                    <a:pt x="6424" y="2516"/>
                  </a:cubicBezTo>
                  <a:cubicBezTo>
                    <a:pt x="6308" y="2195"/>
                    <a:pt x="6531" y="1794"/>
                    <a:pt x="6629" y="1499"/>
                  </a:cubicBezTo>
                  <a:cubicBezTo>
                    <a:pt x="6656" y="1428"/>
                    <a:pt x="6709" y="1241"/>
                    <a:pt x="6789" y="1044"/>
                  </a:cubicBezTo>
                  <a:cubicBezTo>
                    <a:pt x="6896" y="1133"/>
                    <a:pt x="7057" y="1169"/>
                    <a:pt x="7182" y="1169"/>
                  </a:cubicBezTo>
                  <a:cubicBezTo>
                    <a:pt x="7351" y="1169"/>
                    <a:pt x="7503" y="1098"/>
                    <a:pt x="7637" y="1009"/>
                  </a:cubicBezTo>
                  <a:close/>
                  <a:moveTo>
                    <a:pt x="7235" y="2846"/>
                  </a:moveTo>
                  <a:cubicBezTo>
                    <a:pt x="7307" y="2927"/>
                    <a:pt x="7396" y="2989"/>
                    <a:pt x="7494" y="3007"/>
                  </a:cubicBezTo>
                  <a:cubicBezTo>
                    <a:pt x="7517" y="3011"/>
                    <a:pt x="7540" y="3013"/>
                    <a:pt x="7562" y="3013"/>
                  </a:cubicBezTo>
                  <a:cubicBezTo>
                    <a:pt x="7693" y="3013"/>
                    <a:pt x="7807" y="2948"/>
                    <a:pt x="7913" y="2864"/>
                  </a:cubicBezTo>
                  <a:cubicBezTo>
                    <a:pt x="7922" y="3043"/>
                    <a:pt x="7940" y="3212"/>
                    <a:pt x="7931" y="3390"/>
                  </a:cubicBezTo>
                  <a:cubicBezTo>
                    <a:pt x="7922" y="3729"/>
                    <a:pt x="7896" y="4060"/>
                    <a:pt x="7896" y="4399"/>
                  </a:cubicBezTo>
                  <a:cubicBezTo>
                    <a:pt x="7887" y="4862"/>
                    <a:pt x="7842" y="5326"/>
                    <a:pt x="7842" y="5790"/>
                  </a:cubicBezTo>
                  <a:cubicBezTo>
                    <a:pt x="7610" y="5799"/>
                    <a:pt x="7387" y="5817"/>
                    <a:pt x="7155" y="5835"/>
                  </a:cubicBezTo>
                  <a:cubicBezTo>
                    <a:pt x="7200" y="5326"/>
                    <a:pt x="7191" y="4800"/>
                    <a:pt x="7209" y="4300"/>
                  </a:cubicBezTo>
                  <a:cubicBezTo>
                    <a:pt x="7227" y="3828"/>
                    <a:pt x="7271" y="3328"/>
                    <a:pt x="7235" y="2846"/>
                  </a:cubicBezTo>
                  <a:close/>
                  <a:moveTo>
                    <a:pt x="6236" y="2828"/>
                  </a:moveTo>
                  <a:cubicBezTo>
                    <a:pt x="6245" y="2846"/>
                    <a:pt x="6263" y="2864"/>
                    <a:pt x="6272" y="2882"/>
                  </a:cubicBezTo>
                  <a:cubicBezTo>
                    <a:pt x="6379" y="2989"/>
                    <a:pt x="6531" y="3043"/>
                    <a:pt x="6682" y="3043"/>
                  </a:cubicBezTo>
                  <a:cubicBezTo>
                    <a:pt x="6852" y="3043"/>
                    <a:pt x="6977" y="2980"/>
                    <a:pt x="7075" y="2891"/>
                  </a:cubicBezTo>
                  <a:lnTo>
                    <a:pt x="7075" y="2891"/>
                  </a:lnTo>
                  <a:cubicBezTo>
                    <a:pt x="7021" y="3355"/>
                    <a:pt x="7039" y="3837"/>
                    <a:pt x="7021" y="4300"/>
                  </a:cubicBezTo>
                  <a:cubicBezTo>
                    <a:pt x="6995" y="4800"/>
                    <a:pt x="6914" y="5335"/>
                    <a:pt x="6941" y="5844"/>
                  </a:cubicBezTo>
                  <a:cubicBezTo>
                    <a:pt x="6798" y="5853"/>
                    <a:pt x="6656" y="5862"/>
                    <a:pt x="6513" y="5862"/>
                  </a:cubicBezTo>
                  <a:cubicBezTo>
                    <a:pt x="6325" y="5871"/>
                    <a:pt x="6138" y="5879"/>
                    <a:pt x="5951" y="5879"/>
                  </a:cubicBezTo>
                  <a:cubicBezTo>
                    <a:pt x="6022" y="5398"/>
                    <a:pt x="6040" y="4907"/>
                    <a:pt x="6085" y="4416"/>
                  </a:cubicBezTo>
                  <a:cubicBezTo>
                    <a:pt x="6111" y="4095"/>
                    <a:pt x="6147" y="3765"/>
                    <a:pt x="6183" y="3435"/>
                  </a:cubicBezTo>
                  <a:cubicBezTo>
                    <a:pt x="6201" y="3328"/>
                    <a:pt x="6201" y="3043"/>
                    <a:pt x="6236" y="2828"/>
                  </a:cubicBezTo>
                  <a:close/>
                  <a:moveTo>
                    <a:pt x="3518" y="1258"/>
                  </a:moveTo>
                  <a:cubicBezTo>
                    <a:pt x="4613" y="1258"/>
                    <a:pt x="4702" y="2564"/>
                    <a:pt x="4827" y="3382"/>
                  </a:cubicBezTo>
                  <a:cubicBezTo>
                    <a:pt x="4943" y="4202"/>
                    <a:pt x="4889" y="5041"/>
                    <a:pt x="4961" y="5862"/>
                  </a:cubicBezTo>
                  <a:cubicBezTo>
                    <a:pt x="4961" y="5871"/>
                    <a:pt x="4952" y="5879"/>
                    <a:pt x="4952" y="5879"/>
                  </a:cubicBezTo>
                  <a:lnTo>
                    <a:pt x="4506" y="5879"/>
                  </a:lnTo>
                  <a:cubicBezTo>
                    <a:pt x="4497" y="5639"/>
                    <a:pt x="4479" y="5407"/>
                    <a:pt x="4479" y="5193"/>
                  </a:cubicBezTo>
                  <a:cubicBezTo>
                    <a:pt x="4479" y="4559"/>
                    <a:pt x="4479" y="3863"/>
                    <a:pt x="4390" y="3239"/>
                  </a:cubicBezTo>
                  <a:cubicBezTo>
                    <a:pt x="4363" y="3043"/>
                    <a:pt x="4309" y="2757"/>
                    <a:pt x="4068" y="2730"/>
                  </a:cubicBezTo>
                  <a:cubicBezTo>
                    <a:pt x="4056" y="2729"/>
                    <a:pt x="4045" y="2728"/>
                    <a:pt x="4033" y="2728"/>
                  </a:cubicBezTo>
                  <a:cubicBezTo>
                    <a:pt x="3753" y="2728"/>
                    <a:pt x="3711" y="3140"/>
                    <a:pt x="3703" y="3346"/>
                  </a:cubicBezTo>
                  <a:cubicBezTo>
                    <a:pt x="3658" y="4077"/>
                    <a:pt x="3729" y="4782"/>
                    <a:pt x="3765" y="5505"/>
                  </a:cubicBezTo>
                  <a:cubicBezTo>
                    <a:pt x="3774" y="5621"/>
                    <a:pt x="3845" y="5817"/>
                    <a:pt x="3738" y="5897"/>
                  </a:cubicBezTo>
                  <a:cubicBezTo>
                    <a:pt x="3707" y="5924"/>
                    <a:pt x="3658" y="5931"/>
                    <a:pt x="3607" y="5931"/>
                  </a:cubicBezTo>
                  <a:cubicBezTo>
                    <a:pt x="3556" y="5931"/>
                    <a:pt x="3502" y="5924"/>
                    <a:pt x="3462" y="5924"/>
                  </a:cubicBezTo>
                  <a:cubicBezTo>
                    <a:pt x="3365" y="5929"/>
                    <a:pt x="3261" y="5955"/>
                    <a:pt x="3167" y="5955"/>
                  </a:cubicBezTo>
                  <a:cubicBezTo>
                    <a:pt x="3088" y="5955"/>
                    <a:pt x="3015" y="5936"/>
                    <a:pt x="2962" y="5871"/>
                  </a:cubicBezTo>
                  <a:cubicBezTo>
                    <a:pt x="2882" y="5772"/>
                    <a:pt x="2891" y="5540"/>
                    <a:pt x="2891" y="5424"/>
                  </a:cubicBezTo>
                  <a:cubicBezTo>
                    <a:pt x="2882" y="5103"/>
                    <a:pt x="2935" y="4791"/>
                    <a:pt x="2918" y="4470"/>
                  </a:cubicBezTo>
                  <a:cubicBezTo>
                    <a:pt x="2900" y="4051"/>
                    <a:pt x="2953" y="3524"/>
                    <a:pt x="2802" y="3123"/>
                  </a:cubicBezTo>
                  <a:cubicBezTo>
                    <a:pt x="2743" y="2980"/>
                    <a:pt x="2562" y="2771"/>
                    <a:pt x="2395" y="2771"/>
                  </a:cubicBezTo>
                  <a:cubicBezTo>
                    <a:pt x="2333" y="2771"/>
                    <a:pt x="2273" y="2800"/>
                    <a:pt x="2222" y="2873"/>
                  </a:cubicBezTo>
                  <a:cubicBezTo>
                    <a:pt x="2159" y="2953"/>
                    <a:pt x="2150" y="3114"/>
                    <a:pt x="2133" y="3203"/>
                  </a:cubicBezTo>
                  <a:cubicBezTo>
                    <a:pt x="2088" y="3364"/>
                    <a:pt x="2088" y="3524"/>
                    <a:pt x="2079" y="3685"/>
                  </a:cubicBezTo>
                  <a:cubicBezTo>
                    <a:pt x="2061" y="3979"/>
                    <a:pt x="2034" y="4265"/>
                    <a:pt x="2034" y="4559"/>
                  </a:cubicBezTo>
                  <a:cubicBezTo>
                    <a:pt x="2026" y="5014"/>
                    <a:pt x="2052" y="5469"/>
                    <a:pt x="2061" y="5924"/>
                  </a:cubicBezTo>
                  <a:cubicBezTo>
                    <a:pt x="1918" y="5897"/>
                    <a:pt x="1767" y="5879"/>
                    <a:pt x="1606" y="5871"/>
                  </a:cubicBezTo>
                  <a:cubicBezTo>
                    <a:pt x="1642" y="4399"/>
                    <a:pt x="1374" y="1267"/>
                    <a:pt x="3506" y="1258"/>
                  </a:cubicBezTo>
                  <a:cubicBezTo>
                    <a:pt x="3510" y="1258"/>
                    <a:pt x="3514" y="1258"/>
                    <a:pt x="3518" y="1258"/>
                  </a:cubicBezTo>
                  <a:close/>
                  <a:moveTo>
                    <a:pt x="2909" y="6254"/>
                  </a:moveTo>
                  <a:lnTo>
                    <a:pt x="2909" y="6254"/>
                  </a:lnTo>
                  <a:cubicBezTo>
                    <a:pt x="2978" y="6270"/>
                    <a:pt x="3048" y="6273"/>
                    <a:pt x="3119" y="6273"/>
                  </a:cubicBezTo>
                  <a:cubicBezTo>
                    <a:pt x="3167" y="6273"/>
                    <a:pt x="3216" y="6272"/>
                    <a:pt x="3266" y="6272"/>
                  </a:cubicBezTo>
                  <a:cubicBezTo>
                    <a:pt x="3355" y="6272"/>
                    <a:pt x="3435" y="6263"/>
                    <a:pt x="3515" y="6263"/>
                  </a:cubicBezTo>
                  <a:cubicBezTo>
                    <a:pt x="3578" y="6263"/>
                    <a:pt x="3640" y="6263"/>
                    <a:pt x="3694" y="6281"/>
                  </a:cubicBezTo>
                  <a:cubicBezTo>
                    <a:pt x="3721" y="6299"/>
                    <a:pt x="3747" y="6325"/>
                    <a:pt x="3756" y="6379"/>
                  </a:cubicBezTo>
                  <a:cubicBezTo>
                    <a:pt x="3765" y="6531"/>
                    <a:pt x="3640" y="6754"/>
                    <a:pt x="3542" y="6861"/>
                  </a:cubicBezTo>
                  <a:cubicBezTo>
                    <a:pt x="3455" y="6964"/>
                    <a:pt x="3349" y="7021"/>
                    <a:pt x="3248" y="7021"/>
                  </a:cubicBezTo>
                  <a:cubicBezTo>
                    <a:pt x="3122" y="7021"/>
                    <a:pt x="3004" y="6931"/>
                    <a:pt x="2944" y="6727"/>
                  </a:cubicBezTo>
                  <a:cubicBezTo>
                    <a:pt x="2900" y="6593"/>
                    <a:pt x="2900" y="6424"/>
                    <a:pt x="2909" y="6254"/>
                  </a:cubicBezTo>
                  <a:close/>
                  <a:moveTo>
                    <a:pt x="2472" y="3141"/>
                  </a:moveTo>
                  <a:cubicBezTo>
                    <a:pt x="2481" y="3141"/>
                    <a:pt x="2498" y="3150"/>
                    <a:pt x="2507" y="3159"/>
                  </a:cubicBezTo>
                  <a:cubicBezTo>
                    <a:pt x="2650" y="3257"/>
                    <a:pt x="2632" y="3605"/>
                    <a:pt x="2650" y="3765"/>
                  </a:cubicBezTo>
                  <a:cubicBezTo>
                    <a:pt x="2677" y="4068"/>
                    <a:pt x="2686" y="4363"/>
                    <a:pt x="2695" y="4657"/>
                  </a:cubicBezTo>
                  <a:cubicBezTo>
                    <a:pt x="2730" y="5326"/>
                    <a:pt x="2605" y="6013"/>
                    <a:pt x="2686" y="6682"/>
                  </a:cubicBezTo>
                  <a:cubicBezTo>
                    <a:pt x="2723" y="7004"/>
                    <a:pt x="2911" y="7307"/>
                    <a:pt x="3228" y="7307"/>
                  </a:cubicBezTo>
                  <a:cubicBezTo>
                    <a:pt x="3290" y="7307"/>
                    <a:pt x="3356" y="7296"/>
                    <a:pt x="3426" y="7271"/>
                  </a:cubicBezTo>
                  <a:cubicBezTo>
                    <a:pt x="3854" y="7111"/>
                    <a:pt x="4006" y="6513"/>
                    <a:pt x="4006" y="6111"/>
                  </a:cubicBezTo>
                  <a:cubicBezTo>
                    <a:pt x="4006" y="5540"/>
                    <a:pt x="3961" y="4934"/>
                    <a:pt x="3952" y="4354"/>
                  </a:cubicBezTo>
                  <a:cubicBezTo>
                    <a:pt x="3952" y="4060"/>
                    <a:pt x="3926" y="3729"/>
                    <a:pt x="3979" y="3444"/>
                  </a:cubicBezTo>
                  <a:cubicBezTo>
                    <a:pt x="4000" y="3334"/>
                    <a:pt x="4040" y="3245"/>
                    <a:pt x="4078" y="3245"/>
                  </a:cubicBezTo>
                  <a:cubicBezTo>
                    <a:pt x="4104" y="3245"/>
                    <a:pt x="4130" y="3289"/>
                    <a:pt x="4149" y="3399"/>
                  </a:cubicBezTo>
                  <a:cubicBezTo>
                    <a:pt x="4184" y="3622"/>
                    <a:pt x="4140" y="3872"/>
                    <a:pt x="4140" y="4086"/>
                  </a:cubicBezTo>
                  <a:cubicBezTo>
                    <a:pt x="4140" y="4613"/>
                    <a:pt x="4184" y="5139"/>
                    <a:pt x="4202" y="5656"/>
                  </a:cubicBezTo>
                  <a:cubicBezTo>
                    <a:pt x="4238" y="6379"/>
                    <a:pt x="4291" y="7494"/>
                    <a:pt x="3382" y="7681"/>
                  </a:cubicBezTo>
                  <a:cubicBezTo>
                    <a:pt x="3294" y="7701"/>
                    <a:pt x="3213" y="7710"/>
                    <a:pt x="3140" y="7710"/>
                  </a:cubicBezTo>
                  <a:cubicBezTo>
                    <a:pt x="2250" y="7710"/>
                    <a:pt x="2362" y="6395"/>
                    <a:pt x="2329" y="5719"/>
                  </a:cubicBezTo>
                  <a:cubicBezTo>
                    <a:pt x="2311" y="5246"/>
                    <a:pt x="2302" y="4782"/>
                    <a:pt x="2284" y="4318"/>
                  </a:cubicBezTo>
                  <a:cubicBezTo>
                    <a:pt x="2284" y="3988"/>
                    <a:pt x="2257" y="3676"/>
                    <a:pt x="2329" y="3346"/>
                  </a:cubicBezTo>
                  <a:cubicBezTo>
                    <a:pt x="2347" y="3274"/>
                    <a:pt x="2373" y="3203"/>
                    <a:pt x="2427" y="3159"/>
                  </a:cubicBezTo>
                  <a:cubicBezTo>
                    <a:pt x="2445" y="3150"/>
                    <a:pt x="2454" y="3141"/>
                    <a:pt x="2472" y="3141"/>
                  </a:cubicBezTo>
                  <a:close/>
                  <a:moveTo>
                    <a:pt x="8288" y="6163"/>
                  </a:moveTo>
                  <a:cubicBezTo>
                    <a:pt x="8440" y="6163"/>
                    <a:pt x="8591" y="6168"/>
                    <a:pt x="8743" y="6183"/>
                  </a:cubicBezTo>
                  <a:cubicBezTo>
                    <a:pt x="9055" y="6209"/>
                    <a:pt x="9162" y="6290"/>
                    <a:pt x="9162" y="6602"/>
                  </a:cubicBezTo>
                  <a:cubicBezTo>
                    <a:pt x="9153" y="6870"/>
                    <a:pt x="9145" y="7146"/>
                    <a:pt x="9136" y="7423"/>
                  </a:cubicBezTo>
                  <a:cubicBezTo>
                    <a:pt x="9100" y="8324"/>
                    <a:pt x="9046" y="9234"/>
                    <a:pt x="9082" y="10135"/>
                  </a:cubicBezTo>
                  <a:cubicBezTo>
                    <a:pt x="9136" y="11187"/>
                    <a:pt x="9171" y="12294"/>
                    <a:pt x="9073" y="13337"/>
                  </a:cubicBezTo>
                  <a:cubicBezTo>
                    <a:pt x="9037" y="13650"/>
                    <a:pt x="8948" y="13810"/>
                    <a:pt x="8734" y="14033"/>
                  </a:cubicBezTo>
                  <a:cubicBezTo>
                    <a:pt x="8600" y="14185"/>
                    <a:pt x="8458" y="14328"/>
                    <a:pt x="8324" y="14479"/>
                  </a:cubicBezTo>
                  <a:cubicBezTo>
                    <a:pt x="8154" y="14667"/>
                    <a:pt x="7967" y="14836"/>
                    <a:pt x="7797" y="15023"/>
                  </a:cubicBezTo>
                  <a:cubicBezTo>
                    <a:pt x="7619" y="15229"/>
                    <a:pt x="7441" y="15452"/>
                    <a:pt x="7164" y="15514"/>
                  </a:cubicBezTo>
                  <a:cubicBezTo>
                    <a:pt x="6930" y="15572"/>
                    <a:pt x="6692" y="15586"/>
                    <a:pt x="6452" y="15586"/>
                  </a:cubicBezTo>
                  <a:cubicBezTo>
                    <a:pt x="6252" y="15586"/>
                    <a:pt x="6051" y="15577"/>
                    <a:pt x="5853" y="15577"/>
                  </a:cubicBezTo>
                  <a:cubicBezTo>
                    <a:pt x="5326" y="15577"/>
                    <a:pt x="4818" y="15568"/>
                    <a:pt x="4291" y="15505"/>
                  </a:cubicBezTo>
                  <a:cubicBezTo>
                    <a:pt x="3765" y="15452"/>
                    <a:pt x="3230" y="15443"/>
                    <a:pt x="2712" y="15354"/>
                  </a:cubicBezTo>
                  <a:cubicBezTo>
                    <a:pt x="2329" y="15291"/>
                    <a:pt x="2106" y="15023"/>
                    <a:pt x="1811" y="14783"/>
                  </a:cubicBezTo>
                  <a:cubicBezTo>
                    <a:pt x="1437" y="14470"/>
                    <a:pt x="1071" y="14131"/>
                    <a:pt x="705" y="13801"/>
                  </a:cubicBezTo>
                  <a:cubicBezTo>
                    <a:pt x="250" y="13382"/>
                    <a:pt x="411" y="12784"/>
                    <a:pt x="411" y="12222"/>
                  </a:cubicBezTo>
                  <a:cubicBezTo>
                    <a:pt x="402" y="11089"/>
                    <a:pt x="536" y="9956"/>
                    <a:pt x="580" y="8823"/>
                  </a:cubicBezTo>
                  <a:cubicBezTo>
                    <a:pt x="607" y="8199"/>
                    <a:pt x="616" y="7548"/>
                    <a:pt x="714" y="6941"/>
                  </a:cubicBezTo>
                  <a:cubicBezTo>
                    <a:pt x="777" y="6575"/>
                    <a:pt x="812" y="6290"/>
                    <a:pt x="1232" y="6254"/>
                  </a:cubicBezTo>
                  <a:cubicBezTo>
                    <a:pt x="1370" y="6241"/>
                    <a:pt x="1508" y="6236"/>
                    <a:pt x="1646" y="6236"/>
                  </a:cubicBezTo>
                  <a:cubicBezTo>
                    <a:pt x="1785" y="6236"/>
                    <a:pt x="1923" y="6241"/>
                    <a:pt x="2061" y="6245"/>
                  </a:cubicBezTo>
                  <a:cubicBezTo>
                    <a:pt x="2061" y="6816"/>
                    <a:pt x="2088" y="7583"/>
                    <a:pt x="2605" y="7869"/>
                  </a:cubicBezTo>
                  <a:cubicBezTo>
                    <a:pt x="2770" y="7965"/>
                    <a:pt x="2959" y="8010"/>
                    <a:pt x="3152" y="8010"/>
                  </a:cubicBezTo>
                  <a:cubicBezTo>
                    <a:pt x="3563" y="8010"/>
                    <a:pt x="3989" y="7807"/>
                    <a:pt x="4220" y="7485"/>
                  </a:cubicBezTo>
                  <a:cubicBezTo>
                    <a:pt x="4470" y="7137"/>
                    <a:pt x="4515" y="6700"/>
                    <a:pt x="4515" y="6254"/>
                  </a:cubicBezTo>
                  <a:cubicBezTo>
                    <a:pt x="4961" y="6254"/>
                    <a:pt x="5398" y="6245"/>
                    <a:pt x="5835" y="6236"/>
                  </a:cubicBezTo>
                  <a:cubicBezTo>
                    <a:pt x="6343" y="6218"/>
                    <a:pt x="6870" y="6183"/>
                    <a:pt x="7378" y="6183"/>
                  </a:cubicBezTo>
                  <a:cubicBezTo>
                    <a:pt x="7681" y="6183"/>
                    <a:pt x="7985" y="6163"/>
                    <a:pt x="8288" y="6163"/>
                  </a:cubicBezTo>
                  <a:close/>
                  <a:moveTo>
                    <a:pt x="7201" y="0"/>
                  </a:moveTo>
                  <a:cubicBezTo>
                    <a:pt x="6822" y="0"/>
                    <a:pt x="6628" y="654"/>
                    <a:pt x="6522" y="928"/>
                  </a:cubicBezTo>
                  <a:cubicBezTo>
                    <a:pt x="6406" y="1214"/>
                    <a:pt x="6290" y="1508"/>
                    <a:pt x="6201" y="1803"/>
                  </a:cubicBezTo>
                  <a:cubicBezTo>
                    <a:pt x="6094" y="2177"/>
                    <a:pt x="5995" y="2570"/>
                    <a:pt x="5933" y="2962"/>
                  </a:cubicBezTo>
                  <a:cubicBezTo>
                    <a:pt x="5879" y="3328"/>
                    <a:pt x="5844" y="3703"/>
                    <a:pt x="5808" y="4077"/>
                  </a:cubicBezTo>
                  <a:cubicBezTo>
                    <a:pt x="5755" y="4648"/>
                    <a:pt x="5639" y="5300"/>
                    <a:pt x="5710" y="5879"/>
                  </a:cubicBezTo>
                  <a:lnTo>
                    <a:pt x="5300" y="5879"/>
                  </a:lnTo>
                  <a:cubicBezTo>
                    <a:pt x="5201" y="4854"/>
                    <a:pt x="5219" y="3819"/>
                    <a:pt x="5068" y="2793"/>
                  </a:cubicBezTo>
                  <a:cubicBezTo>
                    <a:pt x="5005" y="2347"/>
                    <a:pt x="4898" y="1749"/>
                    <a:pt x="4568" y="1410"/>
                  </a:cubicBezTo>
                  <a:cubicBezTo>
                    <a:pt x="4285" y="1119"/>
                    <a:pt x="3925" y="946"/>
                    <a:pt x="3526" y="946"/>
                  </a:cubicBezTo>
                  <a:cubicBezTo>
                    <a:pt x="3472" y="946"/>
                    <a:pt x="3418" y="949"/>
                    <a:pt x="3364" y="955"/>
                  </a:cubicBezTo>
                  <a:cubicBezTo>
                    <a:pt x="2356" y="1062"/>
                    <a:pt x="1722" y="1847"/>
                    <a:pt x="1517" y="2802"/>
                  </a:cubicBezTo>
                  <a:cubicBezTo>
                    <a:pt x="1392" y="3364"/>
                    <a:pt x="1348" y="3961"/>
                    <a:pt x="1348" y="4541"/>
                  </a:cubicBezTo>
                  <a:cubicBezTo>
                    <a:pt x="1348" y="4871"/>
                    <a:pt x="1330" y="5219"/>
                    <a:pt x="1348" y="5549"/>
                  </a:cubicBezTo>
                  <a:cubicBezTo>
                    <a:pt x="1356" y="5647"/>
                    <a:pt x="1356" y="5755"/>
                    <a:pt x="1383" y="5862"/>
                  </a:cubicBezTo>
                  <a:cubicBezTo>
                    <a:pt x="1142" y="5862"/>
                    <a:pt x="919" y="5897"/>
                    <a:pt x="732" y="6004"/>
                  </a:cubicBezTo>
                  <a:cubicBezTo>
                    <a:pt x="357" y="6236"/>
                    <a:pt x="348" y="6834"/>
                    <a:pt x="313" y="7226"/>
                  </a:cubicBezTo>
                  <a:cubicBezTo>
                    <a:pt x="215" y="8493"/>
                    <a:pt x="197" y="9760"/>
                    <a:pt x="90" y="11027"/>
                  </a:cubicBezTo>
                  <a:cubicBezTo>
                    <a:pt x="45" y="11633"/>
                    <a:pt x="81" y="12249"/>
                    <a:pt x="36" y="12856"/>
                  </a:cubicBezTo>
                  <a:cubicBezTo>
                    <a:pt x="0" y="13346"/>
                    <a:pt x="81" y="13721"/>
                    <a:pt x="455" y="14060"/>
                  </a:cubicBezTo>
                  <a:cubicBezTo>
                    <a:pt x="875" y="14444"/>
                    <a:pt x="1303" y="14836"/>
                    <a:pt x="1740" y="15202"/>
                  </a:cubicBezTo>
                  <a:cubicBezTo>
                    <a:pt x="1901" y="15336"/>
                    <a:pt x="2034" y="15487"/>
                    <a:pt x="2213" y="15594"/>
                  </a:cubicBezTo>
                  <a:cubicBezTo>
                    <a:pt x="2391" y="15693"/>
                    <a:pt x="2596" y="15710"/>
                    <a:pt x="2793" y="15746"/>
                  </a:cubicBezTo>
                  <a:cubicBezTo>
                    <a:pt x="3830" y="15914"/>
                    <a:pt x="4903" y="15953"/>
                    <a:pt x="5954" y="15953"/>
                  </a:cubicBezTo>
                  <a:cubicBezTo>
                    <a:pt x="6078" y="15953"/>
                    <a:pt x="6202" y="15952"/>
                    <a:pt x="6325" y="15951"/>
                  </a:cubicBezTo>
                  <a:cubicBezTo>
                    <a:pt x="6395" y="15951"/>
                    <a:pt x="6469" y="15952"/>
                    <a:pt x="6545" y="15952"/>
                  </a:cubicBezTo>
                  <a:cubicBezTo>
                    <a:pt x="6923" y="15952"/>
                    <a:pt x="7354" y="15933"/>
                    <a:pt x="7637" y="15710"/>
                  </a:cubicBezTo>
                  <a:cubicBezTo>
                    <a:pt x="8083" y="15362"/>
                    <a:pt x="8449" y="14872"/>
                    <a:pt x="8832" y="14470"/>
                  </a:cubicBezTo>
                  <a:cubicBezTo>
                    <a:pt x="9180" y="14105"/>
                    <a:pt x="9412" y="13864"/>
                    <a:pt x="9439" y="13337"/>
                  </a:cubicBezTo>
                  <a:cubicBezTo>
                    <a:pt x="9475" y="12642"/>
                    <a:pt x="9475" y="11946"/>
                    <a:pt x="9475" y="11250"/>
                  </a:cubicBezTo>
                  <a:cubicBezTo>
                    <a:pt x="9475" y="10135"/>
                    <a:pt x="9484" y="9020"/>
                    <a:pt x="9492" y="7904"/>
                  </a:cubicBezTo>
                  <a:cubicBezTo>
                    <a:pt x="9501" y="7601"/>
                    <a:pt x="9510" y="7298"/>
                    <a:pt x="9519" y="6995"/>
                  </a:cubicBezTo>
                  <a:cubicBezTo>
                    <a:pt x="9528" y="6745"/>
                    <a:pt x="9582" y="6450"/>
                    <a:pt x="9501" y="6209"/>
                  </a:cubicBezTo>
                  <a:cubicBezTo>
                    <a:pt x="9359" y="5755"/>
                    <a:pt x="8770" y="5790"/>
                    <a:pt x="8386" y="5781"/>
                  </a:cubicBezTo>
                  <a:lnTo>
                    <a:pt x="8154" y="5781"/>
                  </a:lnTo>
                  <a:cubicBezTo>
                    <a:pt x="8154" y="5326"/>
                    <a:pt x="8199" y="4862"/>
                    <a:pt x="8199" y="4399"/>
                  </a:cubicBezTo>
                  <a:cubicBezTo>
                    <a:pt x="8208" y="3908"/>
                    <a:pt x="8217" y="3408"/>
                    <a:pt x="8226" y="2918"/>
                  </a:cubicBezTo>
                  <a:cubicBezTo>
                    <a:pt x="8226" y="2222"/>
                    <a:pt x="8145" y="1579"/>
                    <a:pt x="7922" y="919"/>
                  </a:cubicBezTo>
                  <a:cubicBezTo>
                    <a:pt x="7824" y="634"/>
                    <a:pt x="7583" y="0"/>
                    <a:pt x="7209" y="0"/>
                  </a:cubicBezTo>
                  <a:cubicBezTo>
                    <a:pt x="7206" y="0"/>
                    <a:pt x="7204" y="0"/>
                    <a:pt x="7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7187376" y="1599649"/>
            <a:ext cx="415472" cy="491361"/>
            <a:chOff x="7254950" y="2227438"/>
            <a:chExt cx="345500" cy="398975"/>
          </a:xfrm>
        </p:grpSpPr>
        <p:sp>
          <p:nvSpPr>
            <p:cNvPr id="1166" name="Google Shape;1166;p40"/>
            <p:cNvSpPr/>
            <p:nvPr/>
          </p:nvSpPr>
          <p:spPr>
            <a:xfrm>
              <a:off x="7317400" y="2487888"/>
              <a:ext cx="174425" cy="135425"/>
            </a:xfrm>
            <a:custGeom>
              <a:avLst/>
              <a:gdLst/>
              <a:ahLst/>
              <a:cxnLst/>
              <a:rect l="l" t="t" r="r" b="b"/>
              <a:pathLst>
                <a:path w="6977" h="5417" extrusionOk="0">
                  <a:moveTo>
                    <a:pt x="3408" y="1"/>
                  </a:moveTo>
                  <a:cubicBezTo>
                    <a:pt x="3221" y="1"/>
                    <a:pt x="3114" y="144"/>
                    <a:pt x="2962" y="242"/>
                  </a:cubicBezTo>
                  <a:cubicBezTo>
                    <a:pt x="2864" y="304"/>
                    <a:pt x="2713" y="340"/>
                    <a:pt x="2597" y="393"/>
                  </a:cubicBezTo>
                  <a:cubicBezTo>
                    <a:pt x="2284" y="536"/>
                    <a:pt x="1928" y="616"/>
                    <a:pt x="1633" y="822"/>
                  </a:cubicBezTo>
                  <a:cubicBezTo>
                    <a:pt x="1437" y="955"/>
                    <a:pt x="1250" y="1089"/>
                    <a:pt x="1009" y="1125"/>
                  </a:cubicBezTo>
                  <a:cubicBezTo>
                    <a:pt x="996" y="1127"/>
                    <a:pt x="984" y="1128"/>
                    <a:pt x="972" y="1128"/>
                  </a:cubicBezTo>
                  <a:cubicBezTo>
                    <a:pt x="813" y="1128"/>
                    <a:pt x="753" y="963"/>
                    <a:pt x="670" y="830"/>
                  </a:cubicBezTo>
                  <a:cubicBezTo>
                    <a:pt x="616" y="750"/>
                    <a:pt x="545" y="714"/>
                    <a:pt x="473" y="652"/>
                  </a:cubicBezTo>
                  <a:cubicBezTo>
                    <a:pt x="411" y="599"/>
                    <a:pt x="357" y="527"/>
                    <a:pt x="295" y="474"/>
                  </a:cubicBezTo>
                  <a:cubicBezTo>
                    <a:pt x="246" y="432"/>
                    <a:pt x="164" y="356"/>
                    <a:pt x="101" y="356"/>
                  </a:cubicBezTo>
                  <a:cubicBezTo>
                    <a:pt x="83" y="356"/>
                    <a:pt x="68" y="362"/>
                    <a:pt x="54" y="375"/>
                  </a:cubicBezTo>
                  <a:cubicBezTo>
                    <a:pt x="63" y="625"/>
                    <a:pt x="27" y="866"/>
                    <a:pt x="18" y="1116"/>
                  </a:cubicBezTo>
                  <a:cubicBezTo>
                    <a:pt x="18" y="1473"/>
                    <a:pt x="10" y="1830"/>
                    <a:pt x="27" y="2186"/>
                  </a:cubicBezTo>
                  <a:cubicBezTo>
                    <a:pt x="36" y="2543"/>
                    <a:pt x="1" y="2900"/>
                    <a:pt x="18" y="3257"/>
                  </a:cubicBezTo>
                  <a:cubicBezTo>
                    <a:pt x="36" y="3569"/>
                    <a:pt x="393" y="3685"/>
                    <a:pt x="598" y="3846"/>
                  </a:cubicBezTo>
                  <a:cubicBezTo>
                    <a:pt x="688" y="3917"/>
                    <a:pt x="750" y="4006"/>
                    <a:pt x="821" y="4078"/>
                  </a:cubicBezTo>
                  <a:cubicBezTo>
                    <a:pt x="955" y="4203"/>
                    <a:pt x="1107" y="4283"/>
                    <a:pt x="1241" y="4399"/>
                  </a:cubicBezTo>
                  <a:cubicBezTo>
                    <a:pt x="1383" y="4524"/>
                    <a:pt x="1562" y="4577"/>
                    <a:pt x="1713" y="4666"/>
                  </a:cubicBezTo>
                  <a:cubicBezTo>
                    <a:pt x="1758" y="4693"/>
                    <a:pt x="1794" y="4720"/>
                    <a:pt x="1829" y="4747"/>
                  </a:cubicBezTo>
                  <a:cubicBezTo>
                    <a:pt x="2008" y="4898"/>
                    <a:pt x="2186" y="5041"/>
                    <a:pt x="2365" y="5175"/>
                  </a:cubicBezTo>
                  <a:cubicBezTo>
                    <a:pt x="2498" y="5282"/>
                    <a:pt x="2597" y="5398"/>
                    <a:pt x="2775" y="5416"/>
                  </a:cubicBezTo>
                  <a:cubicBezTo>
                    <a:pt x="2786" y="5416"/>
                    <a:pt x="2796" y="5417"/>
                    <a:pt x="2807" y="5417"/>
                  </a:cubicBezTo>
                  <a:cubicBezTo>
                    <a:pt x="2957" y="5417"/>
                    <a:pt x="3106" y="5360"/>
                    <a:pt x="3248" y="5327"/>
                  </a:cubicBezTo>
                  <a:cubicBezTo>
                    <a:pt x="3471" y="5282"/>
                    <a:pt x="3676" y="5184"/>
                    <a:pt x="3908" y="5148"/>
                  </a:cubicBezTo>
                  <a:cubicBezTo>
                    <a:pt x="4140" y="5121"/>
                    <a:pt x="4399" y="5059"/>
                    <a:pt x="4613" y="4970"/>
                  </a:cubicBezTo>
                  <a:cubicBezTo>
                    <a:pt x="4773" y="4907"/>
                    <a:pt x="4907" y="4800"/>
                    <a:pt x="5059" y="4747"/>
                  </a:cubicBezTo>
                  <a:cubicBezTo>
                    <a:pt x="5210" y="4693"/>
                    <a:pt x="5371" y="4631"/>
                    <a:pt x="5523" y="4586"/>
                  </a:cubicBezTo>
                  <a:cubicBezTo>
                    <a:pt x="5728" y="4524"/>
                    <a:pt x="5906" y="4381"/>
                    <a:pt x="6103" y="4292"/>
                  </a:cubicBezTo>
                  <a:cubicBezTo>
                    <a:pt x="6308" y="4185"/>
                    <a:pt x="6549" y="4104"/>
                    <a:pt x="6736" y="3971"/>
                  </a:cubicBezTo>
                  <a:cubicBezTo>
                    <a:pt x="6816" y="3908"/>
                    <a:pt x="6816" y="3828"/>
                    <a:pt x="6834" y="3730"/>
                  </a:cubicBezTo>
                  <a:cubicBezTo>
                    <a:pt x="6888" y="3507"/>
                    <a:pt x="6905" y="3275"/>
                    <a:pt x="6932" y="3043"/>
                  </a:cubicBezTo>
                  <a:cubicBezTo>
                    <a:pt x="6950" y="2820"/>
                    <a:pt x="6968" y="2588"/>
                    <a:pt x="6959" y="2365"/>
                  </a:cubicBezTo>
                  <a:cubicBezTo>
                    <a:pt x="6950" y="2178"/>
                    <a:pt x="6870" y="1981"/>
                    <a:pt x="6888" y="1785"/>
                  </a:cubicBezTo>
                  <a:cubicBezTo>
                    <a:pt x="6905" y="1669"/>
                    <a:pt x="6950" y="1562"/>
                    <a:pt x="6959" y="1446"/>
                  </a:cubicBezTo>
                  <a:cubicBezTo>
                    <a:pt x="6977" y="1330"/>
                    <a:pt x="6968" y="1223"/>
                    <a:pt x="6950" y="1107"/>
                  </a:cubicBezTo>
                  <a:cubicBezTo>
                    <a:pt x="6923" y="973"/>
                    <a:pt x="6888" y="839"/>
                    <a:pt x="6879" y="697"/>
                  </a:cubicBezTo>
                  <a:cubicBezTo>
                    <a:pt x="6870" y="572"/>
                    <a:pt x="6879" y="447"/>
                    <a:pt x="6861" y="322"/>
                  </a:cubicBezTo>
                  <a:cubicBezTo>
                    <a:pt x="6852" y="260"/>
                    <a:pt x="6834" y="152"/>
                    <a:pt x="6763" y="135"/>
                  </a:cubicBezTo>
                  <a:cubicBezTo>
                    <a:pt x="6756" y="131"/>
                    <a:pt x="6748" y="130"/>
                    <a:pt x="6739" y="130"/>
                  </a:cubicBezTo>
                  <a:cubicBezTo>
                    <a:pt x="6701" y="130"/>
                    <a:pt x="6649" y="156"/>
                    <a:pt x="6620" y="170"/>
                  </a:cubicBezTo>
                  <a:cubicBezTo>
                    <a:pt x="6495" y="206"/>
                    <a:pt x="6379" y="242"/>
                    <a:pt x="6263" y="295"/>
                  </a:cubicBezTo>
                  <a:cubicBezTo>
                    <a:pt x="6049" y="384"/>
                    <a:pt x="5853" y="509"/>
                    <a:pt x="5639" y="599"/>
                  </a:cubicBezTo>
                  <a:cubicBezTo>
                    <a:pt x="5389" y="714"/>
                    <a:pt x="5166" y="795"/>
                    <a:pt x="4943" y="964"/>
                  </a:cubicBezTo>
                  <a:cubicBezTo>
                    <a:pt x="4871" y="1018"/>
                    <a:pt x="4729" y="1143"/>
                    <a:pt x="4631" y="1152"/>
                  </a:cubicBezTo>
                  <a:cubicBezTo>
                    <a:pt x="4629" y="1152"/>
                    <a:pt x="4627" y="1152"/>
                    <a:pt x="4625" y="1152"/>
                  </a:cubicBezTo>
                  <a:cubicBezTo>
                    <a:pt x="4526" y="1152"/>
                    <a:pt x="4380" y="945"/>
                    <a:pt x="4318" y="875"/>
                  </a:cubicBezTo>
                  <a:cubicBezTo>
                    <a:pt x="4193" y="706"/>
                    <a:pt x="4060" y="607"/>
                    <a:pt x="3872" y="518"/>
                  </a:cubicBezTo>
                  <a:cubicBezTo>
                    <a:pt x="3640" y="402"/>
                    <a:pt x="3435" y="277"/>
                    <a:pt x="3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404600" y="2445938"/>
              <a:ext cx="122025" cy="69125"/>
            </a:xfrm>
            <a:custGeom>
              <a:avLst/>
              <a:gdLst/>
              <a:ahLst/>
              <a:cxnLst/>
              <a:rect l="l" t="t" r="r" b="b"/>
              <a:pathLst>
                <a:path w="4881" h="2765" extrusionOk="0">
                  <a:moveTo>
                    <a:pt x="3608" y="1"/>
                  </a:moveTo>
                  <a:cubicBezTo>
                    <a:pt x="3468" y="1"/>
                    <a:pt x="3402" y="42"/>
                    <a:pt x="3337" y="91"/>
                  </a:cubicBezTo>
                  <a:cubicBezTo>
                    <a:pt x="2811" y="198"/>
                    <a:pt x="2320" y="483"/>
                    <a:pt x="1812" y="671"/>
                  </a:cubicBezTo>
                  <a:cubicBezTo>
                    <a:pt x="1348" y="840"/>
                    <a:pt x="893" y="1045"/>
                    <a:pt x="438" y="1242"/>
                  </a:cubicBezTo>
                  <a:cubicBezTo>
                    <a:pt x="322" y="1286"/>
                    <a:pt x="161" y="1375"/>
                    <a:pt x="72" y="1465"/>
                  </a:cubicBezTo>
                  <a:cubicBezTo>
                    <a:pt x="27" y="1509"/>
                    <a:pt x="1" y="1581"/>
                    <a:pt x="10" y="1652"/>
                  </a:cubicBezTo>
                  <a:cubicBezTo>
                    <a:pt x="27" y="1741"/>
                    <a:pt x="90" y="1830"/>
                    <a:pt x="143" y="1893"/>
                  </a:cubicBezTo>
                  <a:cubicBezTo>
                    <a:pt x="215" y="1982"/>
                    <a:pt x="268" y="2089"/>
                    <a:pt x="358" y="2161"/>
                  </a:cubicBezTo>
                  <a:cubicBezTo>
                    <a:pt x="474" y="2250"/>
                    <a:pt x="607" y="2312"/>
                    <a:pt x="723" y="2392"/>
                  </a:cubicBezTo>
                  <a:cubicBezTo>
                    <a:pt x="821" y="2473"/>
                    <a:pt x="911" y="2562"/>
                    <a:pt x="991" y="2651"/>
                  </a:cubicBezTo>
                  <a:cubicBezTo>
                    <a:pt x="1043" y="2711"/>
                    <a:pt x="1083" y="2765"/>
                    <a:pt x="1152" y="2765"/>
                  </a:cubicBezTo>
                  <a:cubicBezTo>
                    <a:pt x="1166" y="2765"/>
                    <a:pt x="1180" y="2763"/>
                    <a:pt x="1196" y="2758"/>
                  </a:cubicBezTo>
                  <a:cubicBezTo>
                    <a:pt x="1392" y="2687"/>
                    <a:pt x="1571" y="2535"/>
                    <a:pt x="1767" y="2455"/>
                  </a:cubicBezTo>
                  <a:cubicBezTo>
                    <a:pt x="2061" y="2321"/>
                    <a:pt x="2356" y="2187"/>
                    <a:pt x="2659" y="2053"/>
                  </a:cubicBezTo>
                  <a:cubicBezTo>
                    <a:pt x="2980" y="1911"/>
                    <a:pt x="3319" y="1804"/>
                    <a:pt x="3641" y="1661"/>
                  </a:cubicBezTo>
                  <a:cubicBezTo>
                    <a:pt x="3810" y="1590"/>
                    <a:pt x="3980" y="1500"/>
                    <a:pt x="4158" y="1420"/>
                  </a:cubicBezTo>
                  <a:cubicBezTo>
                    <a:pt x="4336" y="1331"/>
                    <a:pt x="4524" y="1233"/>
                    <a:pt x="4693" y="1126"/>
                  </a:cubicBezTo>
                  <a:cubicBezTo>
                    <a:pt x="4809" y="1054"/>
                    <a:pt x="4881" y="1001"/>
                    <a:pt x="4818" y="867"/>
                  </a:cubicBezTo>
                  <a:cubicBezTo>
                    <a:pt x="4729" y="680"/>
                    <a:pt x="4515" y="590"/>
                    <a:pt x="4363" y="439"/>
                  </a:cubicBezTo>
                  <a:cubicBezTo>
                    <a:pt x="4211" y="287"/>
                    <a:pt x="4069" y="153"/>
                    <a:pt x="3864" y="64"/>
                  </a:cubicBezTo>
                  <a:cubicBezTo>
                    <a:pt x="3801" y="28"/>
                    <a:pt x="3721" y="11"/>
                    <a:pt x="3649" y="2"/>
                  </a:cubicBezTo>
                  <a:cubicBezTo>
                    <a:pt x="3635" y="1"/>
                    <a:pt x="3621" y="1"/>
                    <a:pt x="3608" y="1"/>
                  </a:cubicBezTo>
                  <a:close/>
                </a:path>
              </a:pathLst>
            </a:custGeom>
            <a:solidFill>
              <a:srgbClr val="FFB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284625" y="2437738"/>
              <a:ext cx="114650" cy="80025"/>
            </a:xfrm>
            <a:custGeom>
              <a:avLst/>
              <a:gdLst/>
              <a:ahLst/>
              <a:cxnLst/>
              <a:rect l="l" t="t" r="r" b="b"/>
              <a:pathLst>
                <a:path w="4586" h="3201" extrusionOk="0">
                  <a:moveTo>
                    <a:pt x="1449" y="0"/>
                  </a:moveTo>
                  <a:cubicBezTo>
                    <a:pt x="1416" y="0"/>
                    <a:pt x="1383" y="18"/>
                    <a:pt x="1347" y="62"/>
                  </a:cubicBezTo>
                  <a:cubicBezTo>
                    <a:pt x="990" y="187"/>
                    <a:pt x="634" y="374"/>
                    <a:pt x="304" y="553"/>
                  </a:cubicBezTo>
                  <a:cubicBezTo>
                    <a:pt x="161" y="624"/>
                    <a:pt x="81" y="633"/>
                    <a:pt x="36" y="802"/>
                  </a:cubicBezTo>
                  <a:cubicBezTo>
                    <a:pt x="0" y="954"/>
                    <a:pt x="81" y="1097"/>
                    <a:pt x="161" y="1204"/>
                  </a:cubicBezTo>
                  <a:cubicBezTo>
                    <a:pt x="295" y="1364"/>
                    <a:pt x="428" y="1516"/>
                    <a:pt x="589" y="1650"/>
                  </a:cubicBezTo>
                  <a:cubicBezTo>
                    <a:pt x="678" y="1721"/>
                    <a:pt x="759" y="1802"/>
                    <a:pt x="857" y="1855"/>
                  </a:cubicBezTo>
                  <a:cubicBezTo>
                    <a:pt x="910" y="1891"/>
                    <a:pt x="990" y="1900"/>
                    <a:pt x="1044" y="1944"/>
                  </a:cubicBezTo>
                  <a:cubicBezTo>
                    <a:pt x="1115" y="1998"/>
                    <a:pt x="1169" y="2114"/>
                    <a:pt x="1231" y="2194"/>
                  </a:cubicBezTo>
                  <a:cubicBezTo>
                    <a:pt x="1294" y="2283"/>
                    <a:pt x="1356" y="2381"/>
                    <a:pt x="1445" y="2462"/>
                  </a:cubicBezTo>
                  <a:cubicBezTo>
                    <a:pt x="1579" y="2587"/>
                    <a:pt x="1686" y="2774"/>
                    <a:pt x="1847" y="2863"/>
                  </a:cubicBezTo>
                  <a:cubicBezTo>
                    <a:pt x="2018" y="2964"/>
                    <a:pt x="2203" y="3201"/>
                    <a:pt x="2418" y="3201"/>
                  </a:cubicBezTo>
                  <a:cubicBezTo>
                    <a:pt x="2450" y="3201"/>
                    <a:pt x="2483" y="3196"/>
                    <a:pt x="2516" y="3184"/>
                  </a:cubicBezTo>
                  <a:cubicBezTo>
                    <a:pt x="2641" y="3149"/>
                    <a:pt x="2748" y="3068"/>
                    <a:pt x="2864" y="3024"/>
                  </a:cubicBezTo>
                  <a:cubicBezTo>
                    <a:pt x="2989" y="2970"/>
                    <a:pt x="3114" y="2917"/>
                    <a:pt x="3221" y="2845"/>
                  </a:cubicBezTo>
                  <a:cubicBezTo>
                    <a:pt x="3586" y="2613"/>
                    <a:pt x="3979" y="2399"/>
                    <a:pt x="4327" y="2150"/>
                  </a:cubicBezTo>
                  <a:cubicBezTo>
                    <a:pt x="4425" y="2078"/>
                    <a:pt x="4586" y="1953"/>
                    <a:pt x="4470" y="1819"/>
                  </a:cubicBezTo>
                  <a:cubicBezTo>
                    <a:pt x="4327" y="1668"/>
                    <a:pt x="4122" y="1784"/>
                    <a:pt x="3970" y="1668"/>
                  </a:cubicBezTo>
                  <a:cubicBezTo>
                    <a:pt x="3694" y="1445"/>
                    <a:pt x="3408" y="1266"/>
                    <a:pt x="3078" y="1124"/>
                  </a:cubicBezTo>
                  <a:cubicBezTo>
                    <a:pt x="2882" y="1043"/>
                    <a:pt x="2712" y="963"/>
                    <a:pt x="2543" y="838"/>
                  </a:cubicBezTo>
                  <a:cubicBezTo>
                    <a:pt x="2471" y="767"/>
                    <a:pt x="2400" y="686"/>
                    <a:pt x="2320" y="633"/>
                  </a:cubicBezTo>
                  <a:cubicBezTo>
                    <a:pt x="2106" y="472"/>
                    <a:pt x="1874" y="347"/>
                    <a:pt x="1677" y="169"/>
                  </a:cubicBezTo>
                  <a:cubicBezTo>
                    <a:pt x="1591" y="89"/>
                    <a:pt x="1522" y="0"/>
                    <a:pt x="1449" y="0"/>
                  </a:cubicBezTo>
                  <a:close/>
                </a:path>
              </a:pathLst>
            </a:custGeom>
            <a:solidFill>
              <a:srgbClr val="FFB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292200" y="2374938"/>
              <a:ext cx="124925" cy="60050"/>
            </a:xfrm>
            <a:custGeom>
              <a:avLst/>
              <a:gdLst/>
              <a:ahLst/>
              <a:cxnLst/>
              <a:rect l="l" t="t" r="r" b="b"/>
              <a:pathLst>
                <a:path w="4997" h="2402" extrusionOk="0">
                  <a:moveTo>
                    <a:pt x="3270" y="0"/>
                  </a:moveTo>
                  <a:cubicBezTo>
                    <a:pt x="3073" y="0"/>
                    <a:pt x="2850" y="83"/>
                    <a:pt x="2677" y="139"/>
                  </a:cubicBezTo>
                  <a:cubicBezTo>
                    <a:pt x="2329" y="255"/>
                    <a:pt x="1999" y="406"/>
                    <a:pt x="1642" y="504"/>
                  </a:cubicBezTo>
                  <a:cubicBezTo>
                    <a:pt x="1365" y="576"/>
                    <a:pt x="1107" y="665"/>
                    <a:pt x="839" y="772"/>
                  </a:cubicBezTo>
                  <a:cubicBezTo>
                    <a:pt x="705" y="826"/>
                    <a:pt x="589" y="870"/>
                    <a:pt x="464" y="941"/>
                  </a:cubicBezTo>
                  <a:cubicBezTo>
                    <a:pt x="393" y="968"/>
                    <a:pt x="340" y="968"/>
                    <a:pt x="268" y="986"/>
                  </a:cubicBezTo>
                  <a:cubicBezTo>
                    <a:pt x="206" y="1013"/>
                    <a:pt x="117" y="1111"/>
                    <a:pt x="72" y="1156"/>
                  </a:cubicBezTo>
                  <a:cubicBezTo>
                    <a:pt x="1" y="1254"/>
                    <a:pt x="54" y="1361"/>
                    <a:pt x="134" y="1450"/>
                  </a:cubicBezTo>
                  <a:cubicBezTo>
                    <a:pt x="224" y="1548"/>
                    <a:pt x="322" y="1628"/>
                    <a:pt x="411" y="1727"/>
                  </a:cubicBezTo>
                  <a:cubicBezTo>
                    <a:pt x="491" y="1825"/>
                    <a:pt x="589" y="1923"/>
                    <a:pt x="687" y="2012"/>
                  </a:cubicBezTo>
                  <a:cubicBezTo>
                    <a:pt x="830" y="2137"/>
                    <a:pt x="991" y="2226"/>
                    <a:pt x="1134" y="2351"/>
                  </a:cubicBezTo>
                  <a:cubicBezTo>
                    <a:pt x="1179" y="2388"/>
                    <a:pt x="1215" y="2401"/>
                    <a:pt x="1251" y="2401"/>
                  </a:cubicBezTo>
                  <a:cubicBezTo>
                    <a:pt x="1328" y="2401"/>
                    <a:pt x="1404" y="2340"/>
                    <a:pt x="1562" y="2315"/>
                  </a:cubicBezTo>
                  <a:cubicBezTo>
                    <a:pt x="1597" y="2289"/>
                    <a:pt x="1642" y="2280"/>
                    <a:pt x="1687" y="2262"/>
                  </a:cubicBezTo>
                  <a:cubicBezTo>
                    <a:pt x="1794" y="2226"/>
                    <a:pt x="1883" y="2182"/>
                    <a:pt x="1981" y="2146"/>
                  </a:cubicBezTo>
                  <a:cubicBezTo>
                    <a:pt x="2106" y="2101"/>
                    <a:pt x="2231" y="2083"/>
                    <a:pt x="2347" y="2039"/>
                  </a:cubicBezTo>
                  <a:cubicBezTo>
                    <a:pt x="2481" y="1994"/>
                    <a:pt x="2605" y="1941"/>
                    <a:pt x="2730" y="1905"/>
                  </a:cubicBezTo>
                  <a:cubicBezTo>
                    <a:pt x="3283" y="1771"/>
                    <a:pt x="3738" y="1423"/>
                    <a:pt x="4274" y="1272"/>
                  </a:cubicBezTo>
                  <a:cubicBezTo>
                    <a:pt x="4452" y="1218"/>
                    <a:pt x="4666" y="1173"/>
                    <a:pt x="4818" y="1075"/>
                  </a:cubicBezTo>
                  <a:cubicBezTo>
                    <a:pt x="4996" y="959"/>
                    <a:pt x="4631" y="736"/>
                    <a:pt x="4550" y="665"/>
                  </a:cubicBezTo>
                  <a:cubicBezTo>
                    <a:pt x="4318" y="451"/>
                    <a:pt x="4015" y="353"/>
                    <a:pt x="3738" y="210"/>
                  </a:cubicBezTo>
                  <a:cubicBezTo>
                    <a:pt x="3622" y="156"/>
                    <a:pt x="3471" y="32"/>
                    <a:pt x="3346" y="5"/>
                  </a:cubicBezTo>
                  <a:cubicBezTo>
                    <a:pt x="3321" y="2"/>
                    <a:pt x="3296" y="0"/>
                    <a:pt x="3270" y="0"/>
                  </a:cubicBezTo>
                  <a:close/>
                </a:path>
              </a:pathLst>
            </a:custGeom>
            <a:solidFill>
              <a:srgbClr val="FFB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7418425" y="2376688"/>
              <a:ext cx="111550" cy="66875"/>
            </a:xfrm>
            <a:custGeom>
              <a:avLst/>
              <a:gdLst/>
              <a:ahLst/>
              <a:cxnLst/>
              <a:rect l="l" t="t" r="r" b="b"/>
              <a:pathLst>
                <a:path w="4462" h="2675" extrusionOk="0">
                  <a:moveTo>
                    <a:pt x="1510" y="1"/>
                  </a:moveTo>
                  <a:cubicBezTo>
                    <a:pt x="1483" y="1"/>
                    <a:pt x="1456" y="3"/>
                    <a:pt x="1428" y="6"/>
                  </a:cubicBezTo>
                  <a:cubicBezTo>
                    <a:pt x="1071" y="42"/>
                    <a:pt x="750" y="301"/>
                    <a:pt x="447" y="488"/>
                  </a:cubicBezTo>
                  <a:cubicBezTo>
                    <a:pt x="322" y="577"/>
                    <a:pt x="197" y="666"/>
                    <a:pt x="90" y="773"/>
                  </a:cubicBezTo>
                  <a:cubicBezTo>
                    <a:pt x="1" y="863"/>
                    <a:pt x="1" y="863"/>
                    <a:pt x="90" y="952"/>
                  </a:cubicBezTo>
                  <a:cubicBezTo>
                    <a:pt x="179" y="1050"/>
                    <a:pt x="277" y="1103"/>
                    <a:pt x="402" y="1157"/>
                  </a:cubicBezTo>
                  <a:cubicBezTo>
                    <a:pt x="563" y="1228"/>
                    <a:pt x="706" y="1300"/>
                    <a:pt x="857" y="1398"/>
                  </a:cubicBezTo>
                  <a:cubicBezTo>
                    <a:pt x="1045" y="1523"/>
                    <a:pt x="1268" y="1603"/>
                    <a:pt x="1455" y="1728"/>
                  </a:cubicBezTo>
                  <a:cubicBezTo>
                    <a:pt x="1624" y="1835"/>
                    <a:pt x="1803" y="1906"/>
                    <a:pt x="1963" y="2013"/>
                  </a:cubicBezTo>
                  <a:cubicBezTo>
                    <a:pt x="2142" y="2129"/>
                    <a:pt x="2329" y="2236"/>
                    <a:pt x="2499" y="2370"/>
                  </a:cubicBezTo>
                  <a:cubicBezTo>
                    <a:pt x="2597" y="2450"/>
                    <a:pt x="2731" y="2629"/>
                    <a:pt x="2856" y="2665"/>
                  </a:cubicBezTo>
                  <a:cubicBezTo>
                    <a:pt x="2879" y="2671"/>
                    <a:pt x="2905" y="2674"/>
                    <a:pt x="2931" y="2674"/>
                  </a:cubicBezTo>
                  <a:cubicBezTo>
                    <a:pt x="3043" y="2674"/>
                    <a:pt x="3172" y="2622"/>
                    <a:pt x="3266" y="2593"/>
                  </a:cubicBezTo>
                  <a:cubicBezTo>
                    <a:pt x="3409" y="2549"/>
                    <a:pt x="3578" y="2459"/>
                    <a:pt x="3712" y="2370"/>
                  </a:cubicBezTo>
                  <a:cubicBezTo>
                    <a:pt x="3855" y="2281"/>
                    <a:pt x="3997" y="2174"/>
                    <a:pt x="4167" y="2120"/>
                  </a:cubicBezTo>
                  <a:cubicBezTo>
                    <a:pt x="4283" y="2076"/>
                    <a:pt x="4461" y="2013"/>
                    <a:pt x="4452" y="1844"/>
                  </a:cubicBezTo>
                  <a:cubicBezTo>
                    <a:pt x="4444" y="1737"/>
                    <a:pt x="4310" y="1683"/>
                    <a:pt x="4247" y="1630"/>
                  </a:cubicBezTo>
                  <a:cubicBezTo>
                    <a:pt x="4113" y="1505"/>
                    <a:pt x="3962" y="1451"/>
                    <a:pt x="3810" y="1371"/>
                  </a:cubicBezTo>
                  <a:cubicBezTo>
                    <a:pt x="3721" y="1318"/>
                    <a:pt x="3632" y="1237"/>
                    <a:pt x="3542" y="1184"/>
                  </a:cubicBezTo>
                  <a:cubicBezTo>
                    <a:pt x="3391" y="1103"/>
                    <a:pt x="3221" y="1050"/>
                    <a:pt x="3070" y="961"/>
                  </a:cubicBezTo>
                  <a:cubicBezTo>
                    <a:pt x="2891" y="871"/>
                    <a:pt x="2713" y="791"/>
                    <a:pt x="2543" y="684"/>
                  </a:cubicBezTo>
                  <a:cubicBezTo>
                    <a:pt x="2383" y="577"/>
                    <a:pt x="2267" y="443"/>
                    <a:pt x="2142" y="309"/>
                  </a:cubicBezTo>
                  <a:cubicBezTo>
                    <a:pt x="1973" y="141"/>
                    <a:pt x="1754" y="1"/>
                    <a:pt x="1510" y="1"/>
                  </a:cubicBezTo>
                  <a:close/>
                </a:path>
              </a:pathLst>
            </a:custGeom>
            <a:solidFill>
              <a:srgbClr val="FFB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7324100" y="2402013"/>
              <a:ext cx="165950" cy="83800"/>
            </a:xfrm>
            <a:custGeom>
              <a:avLst/>
              <a:gdLst/>
              <a:ahLst/>
              <a:cxnLst/>
              <a:rect l="l" t="t" r="r" b="b"/>
              <a:pathLst>
                <a:path w="6638" h="3352" extrusionOk="0">
                  <a:moveTo>
                    <a:pt x="3541" y="1"/>
                  </a:moveTo>
                  <a:cubicBezTo>
                    <a:pt x="3283" y="1"/>
                    <a:pt x="2913" y="175"/>
                    <a:pt x="2739" y="358"/>
                  </a:cubicBezTo>
                  <a:cubicBezTo>
                    <a:pt x="2329" y="528"/>
                    <a:pt x="1874" y="590"/>
                    <a:pt x="1454" y="742"/>
                  </a:cubicBezTo>
                  <a:cubicBezTo>
                    <a:pt x="1285" y="804"/>
                    <a:pt x="1115" y="884"/>
                    <a:pt x="937" y="956"/>
                  </a:cubicBezTo>
                  <a:cubicBezTo>
                    <a:pt x="767" y="1027"/>
                    <a:pt x="607" y="1134"/>
                    <a:pt x="437" y="1206"/>
                  </a:cubicBezTo>
                  <a:cubicBezTo>
                    <a:pt x="330" y="1250"/>
                    <a:pt x="0" y="1304"/>
                    <a:pt x="45" y="1455"/>
                  </a:cubicBezTo>
                  <a:cubicBezTo>
                    <a:pt x="98" y="1661"/>
                    <a:pt x="384" y="1705"/>
                    <a:pt x="536" y="1776"/>
                  </a:cubicBezTo>
                  <a:cubicBezTo>
                    <a:pt x="723" y="1866"/>
                    <a:pt x="910" y="1955"/>
                    <a:pt x="1089" y="2044"/>
                  </a:cubicBezTo>
                  <a:cubicBezTo>
                    <a:pt x="1347" y="2178"/>
                    <a:pt x="1472" y="2419"/>
                    <a:pt x="1677" y="2597"/>
                  </a:cubicBezTo>
                  <a:cubicBezTo>
                    <a:pt x="1900" y="2776"/>
                    <a:pt x="2159" y="2909"/>
                    <a:pt x="2418" y="3008"/>
                  </a:cubicBezTo>
                  <a:cubicBezTo>
                    <a:pt x="2543" y="3052"/>
                    <a:pt x="2712" y="3115"/>
                    <a:pt x="2801" y="3204"/>
                  </a:cubicBezTo>
                  <a:cubicBezTo>
                    <a:pt x="2887" y="3281"/>
                    <a:pt x="2938" y="3352"/>
                    <a:pt x="3049" y="3352"/>
                  </a:cubicBezTo>
                  <a:cubicBezTo>
                    <a:pt x="3066" y="3352"/>
                    <a:pt x="3085" y="3350"/>
                    <a:pt x="3105" y="3347"/>
                  </a:cubicBezTo>
                  <a:cubicBezTo>
                    <a:pt x="3239" y="3329"/>
                    <a:pt x="3328" y="3240"/>
                    <a:pt x="3435" y="3177"/>
                  </a:cubicBezTo>
                  <a:cubicBezTo>
                    <a:pt x="3631" y="3070"/>
                    <a:pt x="3845" y="3017"/>
                    <a:pt x="4050" y="2936"/>
                  </a:cubicBezTo>
                  <a:cubicBezTo>
                    <a:pt x="4327" y="2829"/>
                    <a:pt x="4550" y="2642"/>
                    <a:pt x="4827" y="2517"/>
                  </a:cubicBezTo>
                  <a:cubicBezTo>
                    <a:pt x="5041" y="2428"/>
                    <a:pt x="5273" y="2356"/>
                    <a:pt x="5487" y="2267"/>
                  </a:cubicBezTo>
                  <a:cubicBezTo>
                    <a:pt x="5692" y="2178"/>
                    <a:pt x="5897" y="2115"/>
                    <a:pt x="6084" y="2008"/>
                  </a:cubicBezTo>
                  <a:cubicBezTo>
                    <a:pt x="6183" y="1964"/>
                    <a:pt x="6272" y="1901"/>
                    <a:pt x="6370" y="1875"/>
                  </a:cubicBezTo>
                  <a:cubicBezTo>
                    <a:pt x="6414" y="1857"/>
                    <a:pt x="6539" y="1848"/>
                    <a:pt x="6575" y="1812"/>
                  </a:cubicBezTo>
                  <a:cubicBezTo>
                    <a:pt x="6637" y="1741"/>
                    <a:pt x="6557" y="1616"/>
                    <a:pt x="6513" y="1562"/>
                  </a:cubicBezTo>
                  <a:cubicBezTo>
                    <a:pt x="6397" y="1420"/>
                    <a:pt x="6209" y="1366"/>
                    <a:pt x="6058" y="1268"/>
                  </a:cubicBezTo>
                  <a:cubicBezTo>
                    <a:pt x="5870" y="1143"/>
                    <a:pt x="5665" y="1054"/>
                    <a:pt x="5469" y="974"/>
                  </a:cubicBezTo>
                  <a:cubicBezTo>
                    <a:pt x="5281" y="893"/>
                    <a:pt x="5121" y="760"/>
                    <a:pt x="4951" y="652"/>
                  </a:cubicBezTo>
                  <a:cubicBezTo>
                    <a:pt x="4746" y="536"/>
                    <a:pt x="4514" y="447"/>
                    <a:pt x="4309" y="340"/>
                  </a:cubicBezTo>
                  <a:cubicBezTo>
                    <a:pt x="4166" y="260"/>
                    <a:pt x="4024" y="189"/>
                    <a:pt x="3872" y="126"/>
                  </a:cubicBezTo>
                  <a:cubicBezTo>
                    <a:pt x="3774" y="82"/>
                    <a:pt x="3676" y="1"/>
                    <a:pt x="3560" y="1"/>
                  </a:cubicBezTo>
                  <a:cubicBezTo>
                    <a:pt x="3554" y="1"/>
                    <a:pt x="3547" y="1"/>
                    <a:pt x="3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271450" y="2243013"/>
              <a:ext cx="56450" cy="72025"/>
            </a:xfrm>
            <a:custGeom>
              <a:avLst/>
              <a:gdLst/>
              <a:ahLst/>
              <a:cxnLst/>
              <a:rect l="l" t="t" r="r" b="b"/>
              <a:pathLst>
                <a:path w="2258" h="2881" extrusionOk="0">
                  <a:moveTo>
                    <a:pt x="1016" y="0"/>
                  </a:moveTo>
                  <a:cubicBezTo>
                    <a:pt x="889" y="0"/>
                    <a:pt x="771" y="7"/>
                    <a:pt x="679" y="99"/>
                  </a:cubicBezTo>
                  <a:cubicBezTo>
                    <a:pt x="563" y="206"/>
                    <a:pt x="402" y="259"/>
                    <a:pt x="286" y="375"/>
                  </a:cubicBezTo>
                  <a:cubicBezTo>
                    <a:pt x="153" y="491"/>
                    <a:pt x="72" y="670"/>
                    <a:pt x="28" y="848"/>
                  </a:cubicBezTo>
                  <a:cubicBezTo>
                    <a:pt x="1" y="964"/>
                    <a:pt x="10" y="1107"/>
                    <a:pt x="19" y="1223"/>
                  </a:cubicBezTo>
                  <a:cubicBezTo>
                    <a:pt x="28" y="1348"/>
                    <a:pt x="45" y="1473"/>
                    <a:pt x="90" y="1580"/>
                  </a:cubicBezTo>
                  <a:cubicBezTo>
                    <a:pt x="108" y="1642"/>
                    <a:pt x="135" y="1704"/>
                    <a:pt x="179" y="1749"/>
                  </a:cubicBezTo>
                  <a:cubicBezTo>
                    <a:pt x="224" y="1794"/>
                    <a:pt x="277" y="1803"/>
                    <a:pt x="331" y="1847"/>
                  </a:cubicBezTo>
                  <a:cubicBezTo>
                    <a:pt x="358" y="1874"/>
                    <a:pt x="402" y="1883"/>
                    <a:pt x="438" y="1910"/>
                  </a:cubicBezTo>
                  <a:cubicBezTo>
                    <a:pt x="509" y="1963"/>
                    <a:pt x="581" y="1999"/>
                    <a:pt x="661" y="2026"/>
                  </a:cubicBezTo>
                  <a:cubicBezTo>
                    <a:pt x="723" y="2052"/>
                    <a:pt x="804" y="2043"/>
                    <a:pt x="875" y="2070"/>
                  </a:cubicBezTo>
                  <a:cubicBezTo>
                    <a:pt x="1027" y="2124"/>
                    <a:pt x="1089" y="2356"/>
                    <a:pt x="1125" y="2490"/>
                  </a:cubicBezTo>
                  <a:cubicBezTo>
                    <a:pt x="1143" y="2552"/>
                    <a:pt x="1134" y="2605"/>
                    <a:pt x="1161" y="2668"/>
                  </a:cubicBezTo>
                  <a:cubicBezTo>
                    <a:pt x="1170" y="2713"/>
                    <a:pt x="1187" y="2757"/>
                    <a:pt x="1205" y="2811"/>
                  </a:cubicBezTo>
                  <a:cubicBezTo>
                    <a:pt x="1222" y="2865"/>
                    <a:pt x="1252" y="2880"/>
                    <a:pt x="1288" y="2880"/>
                  </a:cubicBezTo>
                  <a:cubicBezTo>
                    <a:pt x="1329" y="2880"/>
                    <a:pt x="1376" y="2860"/>
                    <a:pt x="1419" y="2855"/>
                  </a:cubicBezTo>
                  <a:cubicBezTo>
                    <a:pt x="1437" y="2851"/>
                    <a:pt x="1455" y="2851"/>
                    <a:pt x="1472" y="2851"/>
                  </a:cubicBezTo>
                  <a:cubicBezTo>
                    <a:pt x="1488" y="2851"/>
                    <a:pt x="1504" y="2851"/>
                    <a:pt x="1517" y="2846"/>
                  </a:cubicBezTo>
                  <a:cubicBezTo>
                    <a:pt x="1562" y="2829"/>
                    <a:pt x="1598" y="2802"/>
                    <a:pt x="1633" y="2784"/>
                  </a:cubicBezTo>
                  <a:cubicBezTo>
                    <a:pt x="1669" y="2766"/>
                    <a:pt x="1714" y="2757"/>
                    <a:pt x="1749" y="2739"/>
                  </a:cubicBezTo>
                  <a:cubicBezTo>
                    <a:pt x="1803" y="2721"/>
                    <a:pt x="1856" y="2686"/>
                    <a:pt x="1901" y="2650"/>
                  </a:cubicBezTo>
                  <a:cubicBezTo>
                    <a:pt x="1955" y="2623"/>
                    <a:pt x="1999" y="2597"/>
                    <a:pt x="2044" y="2552"/>
                  </a:cubicBezTo>
                  <a:cubicBezTo>
                    <a:pt x="2071" y="2516"/>
                    <a:pt x="2062" y="2516"/>
                    <a:pt x="2053" y="2472"/>
                  </a:cubicBezTo>
                  <a:cubicBezTo>
                    <a:pt x="2044" y="2382"/>
                    <a:pt x="2017" y="2293"/>
                    <a:pt x="1990" y="2204"/>
                  </a:cubicBezTo>
                  <a:cubicBezTo>
                    <a:pt x="1981" y="2159"/>
                    <a:pt x="1964" y="2115"/>
                    <a:pt x="1955" y="2070"/>
                  </a:cubicBezTo>
                  <a:cubicBezTo>
                    <a:pt x="1946" y="2043"/>
                    <a:pt x="1928" y="2026"/>
                    <a:pt x="1919" y="2008"/>
                  </a:cubicBezTo>
                  <a:cubicBezTo>
                    <a:pt x="1892" y="1927"/>
                    <a:pt x="1964" y="1803"/>
                    <a:pt x="2008" y="1740"/>
                  </a:cubicBezTo>
                  <a:cubicBezTo>
                    <a:pt x="2044" y="1696"/>
                    <a:pt x="2071" y="1660"/>
                    <a:pt x="2088" y="1597"/>
                  </a:cubicBezTo>
                  <a:cubicBezTo>
                    <a:pt x="2106" y="1544"/>
                    <a:pt x="2142" y="1499"/>
                    <a:pt x="2160" y="1446"/>
                  </a:cubicBezTo>
                  <a:cubicBezTo>
                    <a:pt x="2178" y="1392"/>
                    <a:pt x="2187" y="1348"/>
                    <a:pt x="2213" y="1303"/>
                  </a:cubicBezTo>
                  <a:cubicBezTo>
                    <a:pt x="2240" y="1241"/>
                    <a:pt x="2258" y="1196"/>
                    <a:pt x="2258" y="1134"/>
                  </a:cubicBezTo>
                  <a:cubicBezTo>
                    <a:pt x="2249" y="1071"/>
                    <a:pt x="2258" y="1000"/>
                    <a:pt x="2240" y="937"/>
                  </a:cubicBezTo>
                  <a:cubicBezTo>
                    <a:pt x="2222" y="866"/>
                    <a:pt x="2204" y="812"/>
                    <a:pt x="2213" y="732"/>
                  </a:cubicBezTo>
                  <a:cubicBezTo>
                    <a:pt x="2231" y="643"/>
                    <a:pt x="2195" y="589"/>
                    <a:pt x="2160" y="518"/>
                  </a:cubicBezTo>
                  <a:cubicBezTo>
                    <a:pt x="2133" y="464"/>
                    <a:pt x="2124" y="420"/>
                    <a:pt x="2079" y="375"/>
                  </a:cubicBezTo>
                  <a:cubicBezTo>
                    <a:pt x="2008" y="304"/>
                    <a:pt x="1928" y="241"/>
                    <a:pt x="1839" y="206"/>
                  </a:cubicBezTo>
                  <a:cubicBezTo>
                    <a:pt x="1776" y="179"/>
                    <a:pt x="1740" y="143"/>
                    <a:pt x="1687" y="117"/>
                  </a:cubicBezTo>
                  <a:cubicBezTo>
                    <a:pt x="1633" y="81"/>
                    <a:pt x="1580" y="81"/>
                    <a:pt x="1517" y="63"/>
                  </a:cubicBezTo>
                  <a:cubicBezTo>
                    <a:pt x="1455" y="54"/>
                    <a:pt x="1393" y="27"/>
                    <a:pt x="1321" y="18"/>
                  </a:cubicBezTo>
                  <a:cubicBezTo>
                    <a:pt x="1241" y="9"/>
                    <a:pt x="1161" y="1"/>
                    <a:pt x="1080" y="1"/>
                  </a:cubicBezTo>
                  <a:cubicBezTo>
                    <a:pt x="1059" y="1"/>
                    <a:pt x="1037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7302675" y="2307288"/>
              <a:ext cx="26350" cy="16100"/>
            </a:xfrm>
            <a:custGeom>
              <a:avLst/>
              <a:gdLst/>
              <a:ahLst/>
              <a:cxnLst/>
              <a:rect l="l" t="t" r="r" b="b"/>
              <a:pathLst>
                <a:path w="1054" h="644" extrusionOk="0">
                  <a:moveTo>
                    <a:pt x="842" y="1"/>
                  </a:moveTo>
                  <a:cubicBezTo>
                    <a:pt x="805" y="1"/>
                    <a:pt x="780" y="15"/>
                    <a:pt x="741" y="34"/>
                  </a:cubicBezTo>
                  <a:cubicBezTo>
                    <a:pt x="643" y="79"/>
                    <a:pt x="545" y="124"/>
                    <a:pt x="447" y="177"/>
                  </a:cubicBezTo>
                  <a:cubicBezTo>
                    <a:pt x="331" y="240"/>
                    <a:pt x="197" y="284"/>
                    <a:pt x="81" y="373"/>
                  </a:cubicBezTo>
                  <a:cubicBezTo>
                    <a:pt x="37" y="409"/>
                    <a:pt x="1" y="436"/>
                    <a:pt x="28" y="498"/>
                  </a:cubicBezTo>
                  <a:cubicBezTo>
                    <a:pt x="45" y="543"/>
                    <a:pt x="108" y="597"/>
                    <a:pt x="152" y="623"/>
                  </a:cubicBezTo>
                  <a:cubicBezTo>
                    <a:pt x="183" y="638"/>
                    <a:pt x="213" y="644"/>
                    <a:pt x="243" y="644"/>
                  </a:cubicBezTo>
                  <a:cubicBezTo>
                    <a:pt x="284" y="644"/>
                    <a:pt x="325" y="634"/>
                    <a:pt x="367" y="623"/>
                  </a:cubicBezTo>
                  <a:cubicBezTo>
                    <a:pt x="393" y="619"/>
                    <a:pt x="420" y="619"/>
                    <a:pt x="447" y="619"/>
                  </a:cubicBezTo>
                  <a:cubicBezTo>
                    <a:pt x="474" y="619"/>
                    <a:pt x="500" y="619"/>
                    <a:pt x="527" y="614"/>
                  </a:cubicBezTo>
                  <a:cubicBezTo>
                    <a:pt x="572" y="605"/>
                    <a:pt x="607" y="588"/>
                    <a:pt x="652" y="579"/>
                  </a:cubicBezTo>
                  <a:cubicBezTo>
                    <a:pt x="759" y="570"/>
                    <a:pt x="813" y="516"/>
                    <a:pt x="884" y="436"/>
                  </a:cubicBezTo>
                  <a:cubicBezTo>
                    <a:pt x="946" y="356"/>
                    <a:pt x="955" y="266"/>
                    <a:pt x="1000" y="186"/>
                  </a:cubicBezTo>
                  <a:cubicBezTo>
                    <a:pt x="1000" y="150"/>
                    <a:pt x="1054" y="97"/>
                    <a:pt x="1000" y="88"/>
                  </a:cubicBezTo>
                  <a:cubicBezTo>
                    <a:pt x="1000" y="88"/>
                    <a:pt x="1000" y="79"/>
                    <a:pt x="1000" y="79"/>
                  </a:cubicBezTo>
                  <a:cubicBezTo>
                    <a:pt x="964" y="79"/>
                    <a:pt x="929" y="17"/>
                    <a:pt x="893" y="8"/>
                  </a:cubicBezTo>
                  <a:cubicBezTo>
                    <a:pt x="873" y="3"/>
                    <a:pt x="857" y="1"/>
                    <a:pt x="842" y="1"/>
                  </a:cubicBezTo>
                  <a:close/>
                </a:path>
              </a:pathLst>
            </a:custGeom>
            <a:solidFill>
              <a:srgbClr val="49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7355100" y="2300713"/>
              <a:ext cx="26550" cy="36450"/>
            </a:xfrm>
            <a:custGeom>
              <a:avLst/>
              <a:gdLst/>
              <a:ahLst/>
              <a:cxnLst/>
              <a:rect l="l" t="t" r="r" b="b"/>
              <a:pathLst>
                <a:path w="1062" h="1458" extrusionOk="0">
                  <a:moveTo>
                    <a:pt x="563" y="1"/>
                  </a:moveTo>
                  <a:cubicBezTo>
                    <a:pt x="559" y="1"/>
                    <a:pt x="556" y="2"/>
                    <a:pt x="553" y="3"/>
                  </a:cubicBezTo>
                  <a:cubicBezTo>
                    <a:pt x="536" y="3"/>
                    <a:pt x="527" y="12"/>
                    <a:pt x="518" y="48"/>
                  </a:cubicBezTo>
                  <a:cubicBezTo>
                    <a:pt x="500" y="119"/>
                    <a:pt x="473" y="182"/>
                    <a:pt x="437" y="244"/>
                  </a:cubicBezTo>
                  <a:cubicBezTo>
                    <a:pt x="384" y="315"/>
                    <a:pt x="357" y="405"/>
                    <a:pt x="304" y="467"/>
                  </a:cubicBezTo>
                  <a:cubicBezTo>
                    <a:pt x="259" y="521"/>
                    <a:pt x="179" y="574"/>
                    <a:pt x="125" y="628"/>
                  </a:cubicBezTo>
                  <a:cubicBezTo>
                    <a:pt x="89" y="654"/>
                    <a:pt x="9" y="690"/>
                    <a:pt x="0" y="744"/>
                  </a:cubicBezTo>
                  <a:cubicBezTo>
                    <a:pt x="0" y="824"/>
                    <a:pt x="161" y="851"/>
                    <a:pt x="214" y="877"/>
                  </a:cubicBezTo>
                  <a:cubicBezTo>
                    <a:pt x="304" y="913"/>
                    <a:pt x="366" y="993"/>
                    <a:pt x="428" y="1065"/>
                  </a:cubicBezTo>
                  <a:cubicBezTo>
                    <a:pt x="473" y="1127"/>
                    <a:pt x="509" y="1198"/>
                    <a:pt x="553" y="1261"/>
                  </a:cubicBezTo>
                  <a:cubicBezTo>
                    <a:pt x="598" y="1314"/>
                    <a:pt x="616" y="1386"/>
                    <a:pt x="643" y="1457"/>
                  </a:cubicBezTo>
                  <a:cubicBezTo>
                    <a:pt x="678" y="1306"/>
                    <a:pt x="705" y="1145"/>
                    <a:pt x="776" y="1002"/>
                  </a:cubicBezTo>
                  <a:cubicBezTo>
                    <a:pt x="839" y="886"/>
                    <a:pt x="937" y="779"/>
                    <a:pt x="1008" y="663"/>
                  </a:cubicBezTo>
                  <a:cubicBezTo>
                    <a:pt x="1062" y="556"/>
                    <a:pt x="883" y="485"/>
                    <a:pt x="821" y="422"/>
                  </a:cubicBezTo>
                  <a:cubicBezTo>
                    <a:pt x="723" y="315"/>
                    <a:pt x="687" y="173"/>
                    <a:pt x="616" y="48"/>
                  </a:cubicBezTo>
                  <a:cubicBezTo>
                    <a:pt x="594" y="18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7450550" y="2305913"/>
              <a:ext cx="27900" cy="36375"/>
            </a:xfrm>
            <a:custGeom>
              <a:avLst/>
              <a:gdLst/>
              <a:ahLst/>
              <a:cxnLst/>
              <a:rect l="l" t="t" r="r" b="b"/>
              <a:pathLst>
                <a:path w="1116" h="1455" extrusionOk="0">
                  <a:moveTo>
                    <a:pt x="562" y="0"/>
                  </a:moveTo>
                  <a:cubicBezTo>
                    <a:pt x="536" y="45"/>
                    <a:pt x="527" y="107"/>
                    <a:pt x="500" y="152"/>
                  </a:cubicBezTo>
                  <a:cubicBezTo>
                    <a:pt x="473" y="223"/>
                    <a:pt x="429" y="286"/>
                    <a:pt x="384" y="339"/>
                  </a:cubicBezTo>
                  <a:cubicBezTo>
                    <a:pt x="295" y="455"/>
                    <a:pt x="197" y="589"/>
                    <a:pt x="81" y="669"/>
                  </a:cubicBezTo>
                  <a:cubicBezTo>
                    <a:pt x="63" y="687"/>
                    <a:pt x="0" y="723"/>
                    <a:pt x="9" y="759"/>
                  </a:cubicBezTo>
                  <a:cubicBezTo>
                    <a:pt x="9" y="785"/>
                    <a:pt x="72" y="812"/>
                    <a:pt x="90" y="821"/>
                  </a:cubicBezTo>
                  <a:cubicBezTo>
                    <a:pt x="206" y="892"/>
                    <a:pt x="339" y="946"/>
                    <a:pt x="429" y="1053"/>
                  </a:cubicBezTo>
                  <a:cubicBezTo>
                    <a:pt x="482" y="1115"/>
                    <a:pt x="536" y="1187"/>
                    <a:pt x="571" y="1258"/>
                  </a:cubicBezTo>
                  <a:cubicBezTo>
                    <a:pt x="607" y="1321"/>
                    <a:pt x="661" y="1392"/>
                    <a:pt x="670" y="1454"/>
                  </a:cubicBezTo>
                  <a:cubicBezTo>
                    <a:pt x="714" y="1392"/>
                    <a:pt x="705" y="1276"/>
                    <a:pt x="732" y="1205"/>
                  </a:cubicBezTo>
                  <a:cubicBezTo>
                    <a:pt x="777" y="1098"/>
                    <a:pt x="821" y="999"/>
                    <a:pt x="884" y="901"/>
                  </a:cubicBezTo>
                  <a:cubicBezTo>
                    <a:pt x="955" y="794"/>
                    <a:pt x="1044" y="696"/>
                    <a:pt x="1116" y="580"/>
                  </a:cubicBezTo>
                  <a:cubicBezTo>
                    <a:pt x="1035" y="482"/>
                    <a:pt x="884" y="428"/>
                    <a:pt x="777" y="375"/>
                  </a:cubicBezTo>
                  <a:cubicBezTo>
                    <a:pt x="643" y="313"/>
                    <a:pt x="500" y="170"/>
                    <a:pt x="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7522375" y="2353413"/>
              <a:ext cx="27900" cy="37500"/>
            </a:xfrm>
            <a:custGeom>
              <a:avLst/>
              <a:gdLst/>
              <a:ahLst/>
              <a:cxnLst/>
              <a:rect l="l" t="t" r="r" b="b"/>
              <a:pathLst>
                <a:path w="1116" h="1500" extrusionOk="0">
                  <a:moveTo>
                    <a:pt x="562" y="0"/>
                  </a:moveTo>
                  <a:cubicBezTo>
                    <a:pt x="526" y="152"/>
                    <a:pt x="464" y="304"/>
                    <a:pt x="366" y="429"/>
                  </a:cubicBezTo>
                  <a:cubicBezTo>
                    <a:pt x="321" y="500"/>
                    <a:pt x="268" y="571"/>
                    <a:pt x="214" y="634"/>
                  </a:cubicBezTo>
                  <a:cubicBezTo>
                    <a:pt x="178" y="687"/>
                    <a:pt x="107" y="714"/>
                    <a:pt x="62" y="768"/>
                  </a:cubicBezTo>
                  <a:cubicBezTo>
                    <a:pt x="0" y="857"/>
                    <a:pt x="116" y="875"/>
                    <a:pt x="178" y="919"/>
                  </a:cubicBezTo>
                  <a:cubicBezTo>
                    <a:pt x="268" y="991"/>
                    <a:pt x="419" y="1026"/>
                    <a:pt x="473" y="1142"/>
                  </a:cubicBezTo>
                  <a:cubicBezTo>
                    <a:pt x="517" y="1258"/>
                    <a:pt x="544" y="1401"/>
                    <a:pt x="616" y="1499"/>
                  </a:cubicBezTo>
                  <a:cubicBezTo>
                    <a:pt x="651" y="1481"/>
                    <a:pt x="660" y="1410"/>
                    <a:pt x="669" y="1374"/>
                  </a:cubicBezTo>
                  <a:cubicBezTo>
                    <a:pt x="705" y="1294"/>
                    <a:pt x="732" y="1223"/>
                    <a:pt x="776" y="1142"/>
                  </a:cubicBezTo>
                  <a:cubicBezTo>
                    <a:pt x="839" y="1017"/>
                    <a:pt x="892" y="901"/>
                    <a:pt x="981" y="794"/>
                  </a:cubicBezTo>
                  <a:cubicBezTo>
                    <a:pt x="1053" y="705"/>
                    <a:pt x="1115" y="696"/>
                    <a:pt x="1044" y="589"/>
                  </a:cubicBezTo>
                  <a:cubicBezTo>
                    <a:pt x="972" y="482"/>
                    <a:pt x="856" y="402"/>
                    <a:pt x="776" y="295"/>
                  </a:cubicBezTo>
                  <a:cubicBezTo>
                    <a:pt x="714" y="206"/>
                    <a:pt x="642" y="90"/>
                    <a:pt x="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7511000" y="2249463"/>
              <a:ext cx="64475" cy="68075"/>
            </a:xfrm>
            <a:custGeom>
              <a:avLst/>
              <a:gdLst/>
              <a:ahLst/>
              <a:cxnLst/>
              <a:rect l="l" t="t" r="r" b="b"/>
              <a:pathLst>
                <a:path w="2579" h="2723" extrusionOk="0">
                  <a:moveTo>
                    <a:pt x="1985" y="1"/>
                  </a:moveTo>
                  <a:cubicBezTo>
                    <a:pt x="1972" y="1"/>
                    <a:pt x="1958" y="3"/>
                    <a:pt x="1945" y="10"/>
                  </a:cubicBezTo>
                  <a:cubicBezTo>
                    <a:pt x="1856" y="46"/>
                    <a:pt x="1793" y="117"/>
                    <a:pt x="1722" y="171"/>
                  </a:cubicBezTo>
                  <a:cubicBezTo>
                    <a:pt x="1597" y="269"/>
                    <a:pt x="1481" y="367"/>
                    <a:pt x="1356" y="465"/>
                  </a:cubicBezTo>
                  <a:cubicBezTo>
                    <a:pt x="1204" y="590"/>
                    <a:pt x="1080" y="742"/>
                    <a:pt x="946" y="876"/>
                  </a:cubicBezTo>
                  <a:cubicBezTo>
                    <a:pt x="856" y="974"/>
                    <a:pt x="749" y="1054"/>
                    <a:pt x="651" y="1152"/>
                  </a:cubicBezTo>
                  <a:cubicBezTo>
                    <a:pt x="562" y="1250"/>
                    <a:pt x="464" y="1348"/>
                    <a:pt x="375" y="1446"/>
                  </a:cubicBezTo>
                  <a:cubicBezTo>
                    <a:pt x="303" y="1518"/>
                    <a:pt x="232" y="1598"/>
                    <a:pt x="161" y="1678"/>
                  </a:cubicBezTo>
                  <a:cubicBezTo>
                    <a:pt x="125" y="1723"/>
                    <a:pt x="80" y="1777"/>
                    <a:pt x="36" y="1821"/>
                  </a:cubicBezTo>
                  <a:cubicBezTo>
                    <a:pt x="0" y="1893"/>
                    <a:pt x="116" y="1910"/>
                    <a:pt x="196" y="1919"/>
                  </a:cubicBezTo>
                  <a:cubicBezTo>
                    <a:pt x="303" y="1928"/>
                    <a:pt x="402" y="1982"/>
                    <a:pt x="500" y="2026"/>
                  </a:cubicBezTo>
                  <a:cubicBezTo>
                    <a:pt x="580" y="2053"/>
                    <a:pt x="678" y="2098"/>
                    <a:pt x="741" y="2160"/>
                  </a:cubicBezTo>
                  <a:cubicBezTo>
                    <a:pt x="767" y="2187"/>
                    <a:pt x="794" y="2258"/>
                    <a:pt x="803" y="2294"/>
                  </a:cubicBezTo>
                  <a:cubicBezTo>
                    <a:pt x="830" y="2365"/>
                    <a:pt x="830" y="2446"/>
                    <a:pt x="848" y="2517"/>
                  </a:cubicBezTo>
                  <a:cubicBezTo>
                    <a:pt x="856" y="2560"/>
                    <a:pt x="848" y="2723"/>
                    <a:pt x="922" y="2723"/>
                  </a:cubicBezTo>
                  <a:cubicBezTo>
                    <a:pt x="924" y="2723"/>
                    <a:pt x="926" y="2722"/>
                    <a:pt x="928" y="2722"/>
                  </a:cubicBezTo>
                  <a:cubicBezTo>
                    <a:pt x="964" y="2722"/>
                    <a:pt x="1008" y="2642"/>
                    <a:pt x="1026" y="2615"/>
                  </a:cubicBezTo>
                  <a:cubicBezTo>
                    <a:pt x="1080" y="2562"/>
                    <a:pt x="1124" y="2508"/>
                    <a:pt x="1178" y="2455"/>
                  </a:cubicBezTo>
                  <a:cubicBezTo>
                    <a:pt x="1311" y="2330"/>
                    <a:pt x="1427" y="2196"/>
                    <a:pt x="1561" y="2071"/>
                  </a:cubicBezTo>
                  <a:cubicBezTo>
                    <a:pt x="1749" y="1875"/>
                    <a:pt x="1954" y="1687"/>
                    <a:pt x="2141" y="1491"/>
                  </a:cubicBezTo>
                  <a:cubicBezTo>
                    <a:pt x="2275" y="1348"/>
                    <a:pt x="2418" y="1215"/>
                    <a:pt x="2525" y="1054"/>
                  </a:cubicBezTo>
                  <a:cubicBezTo>
                    <a:pt x="2578" y="965"/>
                    <a:pt x="2551" y="929"/>
                    <a:pt x="2525" y="840"/>
                  </a:cubicBezTo>
                  <a:cubicBezTo>
                    <a:pt x="2498" y="742"/>
                    <a:pt x="2498" y="635"/>
                    <a:pt x="2471" y="537"/>
                  </a:cubicBezTo>
                  <a:cubicBezTo>
                    <a:pt x="2462" y="483"/>
                    <a:pt x="2462" y="421"/>
                    <a:pt x="2444" y="367"/>
                  </a:cubicBezTo>
                  <a:cubicBezTo>
                    <a:pt x="2436" y="331"/>
                    <a:pt x="2400" y="305"/>
                    <a:pt x="2373" y="278"/>
                  </a:cubicBezTo>
                  <a:cubicBezTo>
                    <a:pt x="2311" y="198"/>
                    <a:pt x="2230" y="135"/>
                    <a:pt x="2150" y="90"/>
                  </a:cubicBezTo>
                  <a:cubicBezTo>
                    <a:pt x="2099" y="54"/>
                    <a:pt x="2043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7557600" y="2238938"/>
              <a:ext cx="32150" cy="31525"/>
            </a:xfrm>
            <a:custGeom>
              <a:avLst/>
              <a:gdLst/>
              <a:ahLst/>
              <a:cxnLst/>
              <a:rect l="l" t="t" r="r" b="b"/>
              <a:pathLst>
                <a:path w="1286" h="1261" extrusionOk="0">
                  <a:moveTo>
                    <a:pt x="976" y="1"/>
                  </a:moveTo>
                  <a:cubicBezTo>
                    <a:pt x="948" y="1"/>
                    <a:pt x="919" y="3"/>
                    <a:pt x="893" y="3"/>
                  </a:cubicBezTo>
                  <a:cubicBezTo>
                    <a:pt x="848" y="3"/>
                    <a:pt x="795" y="3"/>
                    <a:pt x="741" y="12"/>
                  </a:cubicBezTo>
                  <a:cubicBezTo>
                    <a:pt x="634" y="21"/>
                    <a:pt x="536" y="56"/>
                    <a:pt x="429" y="110"/>
                  </a:cubicBezTo>
                  <a:cubicBezTo>
                    <a:pt x="313" y="172"/>
                    <a:pt x="188" y="217"/>
                    <a:pt x="90" y="315"/>
                  </a:cubicBezTo>
                  <a:cubicBezTo>
                    <a:pt x="1" y="351"/>
                    <a:pt x="143" y="467"/>
                    <a:pt x="224" y="529"/>
                  </a:cubicBezTo>
                  <a:cubicBezTo>
                    <a:pt x="268" y="565"/>
                    <a:pt x="322" y="592"/>
                    <a:pt x="375" y="619"/>
                  </a:cubicBezTo>
                  <a:cubicBezTo>
                    <a:pt x="420" y="663"/>
                    <a:pt x="464" y="717"/>
                    <a:pt x="518" y="752"/>
                  </a:cubicBezTo>
                  <a:cubicBezTo>
                    <a:pt x="598" y="824"/>
                    <a:pt x="643" y="922"/>
                    <a:pt x="679" y="1020"/>
                  </a:cubicBezTo>
                  <a:cubicBezTo>
                    <a:pt x="687" y="1073"/>
                    <a:pt x="714" y="1127"/>
                    <a:pt x="741" y="1172"/>
                  </a:cubicBezTo>
                  <a:cubicBezTo>
                    <a:pt x="768" y="1198"/>
                    <a:pt x="786" y="1216"/>
                    <a:pt x="795" y="1261"/>
                  </a:cubicBezTo>
                  <a:cubicBezTo>
                    <a:pt x="830" y="1252"/>
                    <a:pt x="866" y="1189"/>
                    <a:pt x="893" y="1163"/>
                  </a:cubicBezTo>
                  <a:cubicBezTo>
                    <a:pt x="946" y="1118"/>
                    <a:pt x="991" y="1065"/>
                    <a:pt x="1035" y="1011"/>
                  </a:cubicBezTo>
                  <a:cubicBezTo>
                    <a:pt x="1116" y="913"/>
                    <a:pt x="1187" y="779"/>
                    <a:pt x="1241" y="654"/>
                  </a:cubicBezTo>
                  <a:cubicBezTo>
                    <a:pt x="1276" y="574"/>
                    <a:pt x="1276" y="485"/>
                    <a:pt x="1267" y="404"/>
                  </a:cubicBezTo>
                  <a:cubicBezTo>
                    <a:pt x="1267" y="342"/>
                    <a:pt x="1285" y="262"/>
                    <a:pt x="1258" y="199"/>
                  </a:cubicBezTo>
                  <a:cubicBezTo>
                    <a:pt x="1241" y="146"/>
                    <a:pt x="1187" y="128"/>
                    <a:pt x="1142" y="92"/>
                  </a:cubicBezTo>
                  <a:cubicBezTo>
                    <a:pt x="1116" y="65"/>
                    <a:pt x="1089" y="30"/>
                    <a:pt x="1053" y="12"/>
                  </a:cubicBezTo>
                  <a:cubicBezTo>
                    <a:pt x="1031" y="3"/>
                    <a:pt x="1004" y="1"/>
                    <a:pt x="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7505625" y="2296363"/>
              <a:ext cx="28800" cy="29225"/>
            </a:xfrm>
            <a:custGeom>
              <a:avLst/>
              <a:gdLst/>
              <a:ahLst/>
              <a:cxnLst/>
              <a:rect l="l" t="t" r="r" b="b"/>
              <a:pathLst>
                <a:path w="1152" h="1169" extrusionOk="0">
                  <a:moveTo>
                    <a:pt x="364" y="1"/>
                  </a:moveTo>
                  <a:cubicBezTo>
                    <a:pt x="305" y="1"/>
                    <a:pt x="242" y="21"/>
                    <a:pt x="188" y="61"/>
                  </a:cubicBezTo>
                  <a:cubicBezTo>
                    <a:pt x="170" y="79"/>
                    <a:pt x="162" y="115"/>
                    <a:pt x="153" y="150"/>
                  </a:cubicBezTo>
                  <a:cubicBezTo>
                    <a:pt x="126" y="222"/>
                    <a:pt x="108" y="302"/>
                    <a:pt x="90" y="382"/>
                  </a:cubicBezTo>
                  <a:cubicBezTo>
                    <a:pt x="72" y="471"/>
                    <a:pt x="54" y="552"/>
                    <a:pt x="37" y="641"/>
                  </a:cubicBezTo>
                  <a:cubicBezTo>
                    <a:pt x="28" y="677"/>
                    <a:pt x="1" y="703"/>
                    <a:pt x="28" y="730"/>
                  </a:cubicBezTo>
                  <a:cubicBezTo>
                    <a:pt x="46" y="748"/>
                    <a:pt x="72" y="757"/>
                    <a:pt x="99" y="757"/>
                  </a:cubicBezTo>
                  <a:cubicBezTo>
                    <a:pt x="153" y="784"/>
                    <a:pt x="197" y="802"/>
                    <a:pt x="251" y="837"/>
                  </a:cubicBezTo>
                  <a:cubicBezTo>
                    <a:pt x="322" y="882"/>
                    <a:pt x="358" y="971"/>
                    <a:pt x="385" y="1042"/>
                  </a:cubicBezTo>
                  <a:cubicBezTo>
                    <a:pt x="393" y="1069"/>
                    <a:pt x="393" y="1141"/>
                    <a:pt x="420" y="1158"/>
                  </a:cubicBezTo>
                  <a:cubicBezTo>
                    <a:pt x="427" y="1165"/>
                    <a:pt x="436" y="1168"/>
                    <a:pt x="446" y="1168"/>
                  </a:cubicBezTo>
                  <a:cubicBezTo>
                    <a:pt x="473" y="1168"/>
                    <a:pt x="508" y="1147"/>
                    <a:pt x="527" y="1141"/>
                  </a:cubicBezTo>
                  <a:cubicBezTo>
                    <a:pt x="608" y="1105"/>
                    <a:pt x="688" y="1060"/>
                    <a:pt x="777" y="1034"/>
                  </a:cubicBezTo>
                  <a:cubicBezTo>
                    <a:pt x="813" y="1025"/>
                    <a:pt x="848" y="1016"/>
                    <a:pt x="893" y="1007"/>
                  </a:cubicBezTo>
                  <a:cubicBezTo>
                    <a:pt x="929" y="989"/>
                    <a:pt x="956" y="962"/>
                    <a:pt x="991" y="953"/>
                  </a:cubicBezTo>
                  <a:cubicBezTo>
                    <a:pt x="1036" y="935"/>
                    <a:pt x="1098" y="926"/>
                    <a:pt x="1116" y="882"/>
                  </a:cubicBezTo>
                  <a:cubicBezTo>
                    <a:pt x="1152" y="828"/>
                    <a:pt x="1125" y="730"/>
                    <a:pt x="1107" y="668"/>
                  </a:cubicBezTo>
                  <a:cubicBezTo>
                    <a:pt x="1098" y="587"/>
                    <a:pt x="1054" y="525"/>
                    <a:pt x="1027" y="454"/>
                  </a:cubicBezTo>
                  <a:cubicBezTo>
                    <a:pt x="1000" y="391"/>
                    <a:pt x="973" y="329"/>
                    <a:pt x="929" y="275"/>
                  </a:cubicBezTo>
                  <a:cubicBezTo>
                    <a:pt x="884" y="231"/>
                    <a:pt x="831" y="186"/>
                    <a:pt x="777" y="159"/>
                  </a:cubicBezTo>
                  <a:cubicBezTo>
                    <a:pt x="715" y="124"/>
                    <a:pt x="652" y="115"/>
                    <a:pt x="599" y="70"/>
                  </a:cubicBezTo>
                  <a:cubicBezTo>
                    <a:pt x="545" y="34"/>
                    <a:pt x="474" y="17"/>
                    <a:pt x="420" y="8"/>
                  </a:cubicBezTo>
                  <a:cubicBezTo>
                    <a:pt x="402" y="3"/>
                    <a:pt x="383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7505850" y="2315713"/>
              <a:ext cx="11850" cy="14125"/>
            </a:xfrm>
            <a:custGeom>
              <a:avLst/>
              <a:gdLst/>
              <a:ahLst/>
              <a:cxnLst/>
              <a:rect l="l" t="t" r="r" b="b"/>
              <a:pathLst>
                <a:path w="474" h="565" extrusionOk="0">
                  <a:moveTo>
                    <a:pt x="90" y="1"/>
                  </a:moveTo>
                  <a:cubicBezTo>
                    <a:pt x="63" y="1"/>
                    <a:pt x="37" y="19"/>
                    <a:pt x="10" y="19"/>
                  </a:cubicBezTo>
                  <a:cubicBezTo>
                    <a:pt x="10" y="36"/>
                    <a:pt x="10" y="54"/>
                    <a:pt x="10" y="108"/>
                  </a:cubicBezTo>
                  <a:cubicBezTo>
                    <a:pt x="10" y="215"/>
                    <a:pt x="10" y="331"/>
                    <a:pt x="10" y="438"/>
                  </a:cubicBezTo>
                  <a:cubicBezTo>
                    <a:pt x="10" y="474"/>
                    <a:pt x="1" y="545"/>
                    <a:pt x="45" y="563"/>
                  </a:cubicBezTo>
                  <a:cubicBezTo>
                    <a:pt x="49" y="564"/>
                    <a:pt x="54" y="565"/>
                    <a:pt x="58" y="565"/>
                  </a:cubicBezTo>
                  <a:cubicBezTo>
                    <a:pt x="87" y="565"/>
                    <a:pt x="128" y="545"/>
                    <a:pt x="144" y="545"/>
                  </a:cubicBezTo>
                  <a:cubicBezTo>
                    <a:pt x="206" y="527"/>
                    <a:pt x="242" y="509"/>
                    <a:pt x="304" y="509"/>
                  </a:cubicBezTo>
                  <a:cubicBezTo>
                    <a:pt x="358" y="500"/>
                    <a:pt x="456" y="491"/>
                    <a:pt x="465" y="420"/>
                  </a:cubicBezTo>
                  <a:cubicBezTo>
                    <a:pt x="474" y="358"/>
                    <a:pt x="438" y="268"/>
                    <a:pt x="402" y="206"/>
                  </a:cubicBezTo>
                  <a:cubicBezTo>
                    <a:pt x="384" y="161"/>
                    <a:pt x="340" y="144"/>
                    <a:pt x="295" y="108"/>
                  </a:cubicBezTo>
                  <a:cubicBezTo>
                    <a:pt x="260" y="81"/>
                    <a:pt x="233" y="63"/>
                    <a:pt x="179" y="45"/>
                  </a:cubicBezTo>
                  <a:cubicBezTo>
                    <a:pt x="153" y="28"/>
                    <a:pt x="126" y="10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7385200" y="2229763"/>
              <a:ext cx="113325" cy="50775"/>
            </a:xfrm>
            <a:custGeom>
              <a:avLst/>
              <a:gdLst/>
              <a:ahLst/>
              <a:cxnLst/>
              <a:rect l="l" t="t" r="r" b="b"/>
              <a:pathLst>
                <a:path w="4533" h="2031" extrusionOk="0">
                  <a:moveTo>
                    <a:pt x="2477" y="1"/>
                  </a:moveTo>
                  <a:cubicBezTo>
                    <a:pt x="2425" y="1"/>
                    <a:pt x="2372" y="9"/>
                    <a:pt x="2320" y="22"/>
                  </a:cubicBezTo>
                  <a:cubicBezTo>
                    <a:pt x="2267" y="31"/>
                    <a:pt x="2213" y="76"/>
                    <a:pt x="2124" y="84"/>
                  </a:cubicBezTo>
                  <a:cubicBezTo>
                    <a:pt x="1972" y="174"/>
                    <a:pt x="1847" y="370"/>
                    <a:pt x="1785" y="539"/>
                  </a:cubicBezTo>
                  <a:cubicBezTo>
                    <a:pt x="1713" y="709"/>
                    <a:pt x="1696" y="887"/>
                    <a:pt x="1651" y="1057"/>
                  </a:cubicBezTo>
                  <a:cubicBezTo>
                    <a:pt x="1624" y="994"/>
                    <a:pt x="1490" y="994"/>
                    <a:pt x="1437" y="994"/>
                  </a:cubicBezTo>
                  <a:cubicBezTo>
                    <a:pt x="1416" y="997"/>
                    <a:pt x="1394" y="998"/>
                    <a:pt x="1372" y="998"/>
                  </a:cubicBezTo>
                  <a:cubicBezTo>
                    <a:pt x="1328" y="998"/>
                    <a:pt x="1282" y="994"/>
                    <a:pt x="1241" y="994"/>
                  </a:cubicBezTo>
                  <a:cubicBezTo>
                    <a:pt x="1169" y="994"/>
                    <a:pt x="1107" y="1003"/>
                    <a:pt x="1035" y="1003"/>
                  </a:cubicBezTo>
                  <a:cubicBezTo>
                    <a:pt x="982" y="1003"/>
                    <a:pt x="937" y="1003"/>
                    <a:pt x="875" y="1021"/>
                  </a:cubicBezTo>
                  <a:cubicBezTo>
                    <a:pt x="803" y="1048"/>
                    <a:pt x="732" y="1066"/>
                    <a:pt x="652" y="1093"/>
                  </a:cubicBezTo>
                  <a:cubicBezTo>
                    <a:pt x="482" y="1155"/>
                    <a:pt x="313" y="1209"/>
                    <a:pt x="179" y="1333"/>
                  </a:cubicBezTo>
                  <a:cubicBezTo>
                    <a:pt x="81" y="1432"/>
                    <a:pt x="18" y="1583"/>
                    <a:pt x="10" y="1717"/>
                  </a:cubicBezTo>
                  <a:cubicBezTo>
                    <a:pt x="1" y="1762"/>
                    <a:pt x="18" y="1833"/>
                    <a:pt x="36" y="1878"/>
                  </a:cubicBezTo>
                  <a:cubicBezTo>
                    <a:pt x="63" y="1922"/>
                    <a:pt x="125" y="1940"/>
                    <a:pt x="170" y="1949"/>
                  </a:cubicBezTo>
                  <a:cubicBezTo>
                    <a:pt x="357" y="2011"/>
                    <a:pt x="536" y="1994"/>
                    <a:pt x="723" y="2003"/>
                  </a:cubicBezTo>
                  <a:cubicBezTo>
                    <a:pt x="911" y="2003"/>
                    <a:pt x="1107" y="2020"/>
                    <a:pt x="1294" y="2029"/>
                  </a:cubicBezTo>
                  <a:cubicBezTo>
                    <a:pt x="1325" y="2030"/>
                    <a:pt x="1355" y="2031"/>
                    <a:pt x="1386" y="2031"/>
                  </a:cubicBezTo>
                  <a:cubicBezTo>
                    <a:pt x="1755" y="2031"/>
                    <a:pt x="2119" y="1954"/>
                    <a:pt x="2488" y="1954"/>
                  </a:cubicBezTo>
                  <a:cubicBezTo>
                    <a:pt x="2568" y="1954"/>
                    <a:pt x="2649" y="1958"/>
                    <a:pt x="2730" y="1967"/>
                  </a:cubicBezTo>
                  <a:cubicBezTo>
                    <a:pt x="2775" y="1971"/>
                    <a:pt x="2819" y="1973"/>
                    <a:pt x="2863" y="1973"/>
                  </a:cubicBezTo>
                  <a:cubicBezTo>
                    <a:pt x="3073" y="1973"/>
                    <a:pt x="3275" y="1928"/>
                    <a:pt x="3489" y="1913"/>
                  </a:cubicBezTo>
                  <a:cubicBezTo>
                    <a:pt x="3554" y="1913"/>
                    <a:pt x="3624" y="1909"/>
                    <a:pt x="3694" y="1909"/>
                  </a:cubicBezTo>
                  <a:cubicBezTo>
                    <a:pt x="3730" y="1909"/>
                    <a:pt x="3765" y="1910"/>
                    <a:pt x="3801" y="1913"/>
                  </a:cubicBezTo>
                  <a:cubicBezTo>
                    <a:pt x="3849" y="1913"/>
                    <a:pt x="3900" y="1917"/>
                    <a:pt x="3950" y="1917"/>
                  </a:cubicBezTo>
                  <a:cubicBezTo>
                    <a:pt x="3975" y="1917"/>
                    <a:pt x="4000" y="1916"/>
                    <a:pt x="4024" y="1913"/>
                  </a:cubicBezTo>
                  <a:cubicBezTo>
                    <a:pt x="4104" y="1904"/>
                    <a:pt x="4167" y="1895"/>
                    <a:pt x="4247" y="1878"/>
                  </a:cubicBezTo>
                  <a:cubicBezTo>
                    <a:pt x="4283" y="1869"/>
                    <a:pt x="4336" y="1878"/>
                    <a:pt x="4372" y="1860"/>
                  </a:cubicBezTo>
                  <a:cubicBezTo>
                    <a:pt x="4488" y="1797"/>
                    <a:pt x="4524" y="1601"/>
                    <a:pt x="4532" y="1485"/>
                  </a:cubicBezTo>
                  <a:cubicBezTo>
                    <a:pt x="4532" y="1414"/>
                    <a:pt x="4524" y="1325"/>
                    <a:pt x="4497" y="1253"/>
                  </a:cubicBezTo>
                  <a:cubicBezTo>
                    <a:pt x="4470" y="1191"/>
                    <a:pt x="4408" y="1128"/>
                    <a:pt x="4363" y="1075"/>
                  </a:cubicBezTo>
                  <a:cubicBezTo>
                    <a:pt x="4274" y="968"/>
                    <a:pt x="4167" y="887"/>
                    <a:pt x="4051" y="843"/>
                  </a:cubicBezTo>
                  <a:cubicBezTo>
                    <a:pt x="3995" y="826"/>
                    <a:pt x="3944" y="820"/>
                    <a:pt x="3895" y="820"/>
                  </a:cubicBezTo>
                  <a:cubicBezTo>
                    <a:pt x="3785" y="820"/>
                    <a:pt x="3683" y="851"/>
                    <a:pt x="3560" y="870"/>
                  </a:cubicBezTo>
                  <a:cubicBezTo>
                    <a:pt x="3536" y="875"/>
                    <a:pt x="3515" y="879"/>
                    <a:pt x="3497" y="879"/>
                  </a:cubicBezTo>
                  <a:cubicBezTo>
                    <a:pt x="3460" y="879"/>
                    <a:pt x="3432" y="864"/>
                    <a:pt x="3408" y="816"/>
                  </a:cubicBezTo>
                  <a:cubicBezTo>
                    <a:pt x="3391" y="789"/>
                    <a:pt x="3391" y="762"/>
                    <a:pt x="3373" y="736"/>
                  </a:cubicBezTo>
                  <a:cubicBezTo>
                    <a:pt x="3364" y="709"/>
                    <a:pt x="3337" y="682"/>
                    <a:pt x="3319" y="655"/>
                  </a:cubicBezTo>
                  <a:cubicBezTo>
                    <a:pt x="3284" y="575"/>
                    <a:pt x="3275" y="504"/>
                    <a:pt x="3221" y="423"/>
                  </a:cubicBezTo>
                  <a:cubicBezTo>
                    <a:pt x="3168" y="352"/>
                    <a:pt x="3114" y="272"/>
                    <a:pt x="3043" y="209"/>
                  </a:cubicBezTo>
                  <a:cubicBezTo>
                    <a:pt x="2989" y="156"/>
                    <a:pt x="2918" y="120"/>
                    <a:pt x="2846" y="93"/>
                  </a:cubicBezTo>
                  <a:cubicBezTo>
                    <a:pt x="2748" y="67"/>
                    <a:pt x="2632" y="13"/>
                    <a:pt x="2534" y="4"/>
                  </a:cubicBezTo>
                  <a:cubicBezTo>
                    <a:pt x="2515" y="2"/>
                    <a:pt x="2496" y="1"/>
                    <a:pt x="24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7279050" y="2370338"/>
              <a:ext cx="256050" cy="256075"/>
            </a:xfrm>
            <a:custGeom>
              <a:avLst/>
              <a:gdLst/>
              <a:ahLst/>
              <a:cxnLst/>
              <a:rect l="l" t="t" r="r" b="b"/>
              <a:pathLst>
                <a:path w="10242" h="10243" extrusionOk="0">
                  <a:moveTo>
                    <a:pt x="3855" y="358"/>
                  </a:moveTo>
                  <a:cubicBezTo>
                    <a:pt x="3929" y="358"/>
                    <a:pt x="4002" y="379"/>
                    <a:pt x="4095" y="430"/>
                  </a:cubicBezTo>
                  <a:cubicBezTo>
                    <a:pt x="4487" y="662"/>
                    <a:pt x="4835" y="947"/>
                    <a:pt x="5219" y="1197"/>
                  </a:cubicBezTo>
                  <a:cubicBezTo>
                    <a:pt x="4470" y="1366"/>
                    <a:pt x="3729" y="1723"/>
                    <a:pt x="3016" y="1982"/>
                  </a:cubicBezTo>
                  <a:cubicBezTo>
                    <a:pt x="2659" y="2116"/>
                    <a:pt x="2311" y="2258"/>
                    <a:pt x="1963" y="2392"/>
                  </a:cubicBezTo>
                  <a:cubicBezTo>
                    <a:pt x="1900" y="2410"/>
                    <a:pt x="1838" y="2437"/>
                    <a:pt x="1775" y="2464"/>
                  </a:cubicBezTo>
                  <a:cubicBezTo>
                    <a:pt x="1668" y="2366"/>
                    <a:pt x="1561" y="2276"/>
                    <a:pt x="1463" y="2178"/>
                  </a:cubicBezTo>
                  <a:cubicBezTo>
                    <a:pt x="1312" y="2035"/>
                    <a:pt x="1187" y="1875"/>
                    <a:pt x="1044" y="1732"/>
                  </a:cubicBezTo>
                  <a:cubicBezTo>
                    <a:pt x="946" y="1634"/>
                    <a:pt x="794" y="1518"/>
                    <a:pt x="687" y="1393"/>
                  </a:cubicBezTo>
                  <a:cubicBezTo>
                    <a:pt x="750" y="1375"/>
                    <a:pt x="821" y="1357"/>
                    <a:pt x="874" y="1349"/>
                  </a:cubicBezTo>
                  <a:cubicBezTo>
                    <a:pt x="1008" y="1295"/>
                    <a:pt x="1151" y="1233"/>
                    <a:pt x="1285" y="1179"/>
                  </a:cubicBezTo>
                  <a:cubicBezTo>
                    <a:pt x="1570" y="1081"/>
                    <a:pt x="1865" y="1001"/>
                    <a:pt x="2150" y="894"/>
                  </a:cubicBezTo>
                  <a:cubicBezTo>
                    <a:pt x="2480" y="786"/>
                    <a:pt x="2801" y="679"/>
                    <a:pt x="3131" y="563"/>
                  </a:cubicBezTo>
                  <a:cubicBezTo>
                    <a:pt x="3283" y="519"/>
                    <a:pt x="3435" y="465"/>
                    <a:pt x="3586" y="421"/>
                  </a:cubicBezTo>
                  <a:cubicBezTo>
                    <a:pt x="3694" y="383"/>
                    <a:pt x="3775" y="358"/>
                    <a:pt x="3855" y="358"/>
                  </a:cubicBezTo>
                  <a:close/>
                  <a:moveTo>
                    <a:pt x="7022" y="347"/>
                  </a:moveTo>
                  <a:cubicBezTo>
                    <a:pt x="7172" y="347"/>
                    <a:pt x="7254" y="495"/>
                    <a:pt x="7405" y="590"/>
                  </a:cubicBezTo>
                  <a:cubicBezTo>
                    <a:pt x="7815" y="840"/>
                    <a:pt x="8225" y="1108"/>
                    <a:pt x="8627" y="1366"/>
                  </a:cubicBezTo>
                  <a:cubicBezTo>
                    <a:pt x="8850" y="1509"/>
                    <a:pt x="9073" y="1661"/>
                    <a:pt x="9305" y="1803"/>
                  </a:cubicBezTo>
                  <a:cubicBezTo>
                    <a:pt x="9483" y="1911"/>
                    <a:pt x="9671" y="2000"/>
                    <a:pt x="9840" y="2125"/>
                  </a:cubicBezTo>
                  <a:cubicBezTo>
                    <a:pt x="9742" y="2169"/>
                    <a:pt x="9599" y="2214"/>
                    <a:pt x="9555" y="2241"/>
                  </a:cubicBezTo>
                  <a:cubicBezTo>
                    <a:pt x="9394" y="2312"/>
                    <a:pt x="9242" y="2401"/>
                    <a:pt x="9091" y="2490"/>
                  </a:cubicBezTo>
                  <a:cubicBezTo>
                    <a:pt x="8912" y="2589"/>
                    <a:pt x="8752" y="2687"/>
                    <a:pt x="8600" y="2803"/>
                  </a:cubicBezTo>
                  <a:cubicBezTo>
                    <a:pt x="8582" y="2794"/>
                    <a:pt x="8573" y="2785"/>
                    <a:pt x="8564" y="2785"/>
                  </a:cubicBezTo>
                  <a:cubicBezTo>
                    <a:pt x="8502" y="2731"/>
                    <a:pt x="8439" y="2687"/>
                    <a:pt x="8377" y="2651"/>
                  </a:cubicBezTo>
                  <a:cubicBezTo>
                    <a:pt x="7744" y="2232"/>
                    <a:pt x="7057" y="1875"/>
                    <a:pt x="6414" y="1482"/>
                  </a:cubicBezTo>
                  <a:cubicBezTo>
                    <a:pt x="6191" y="1349"/>
                    <a:pt x="5942" y="1241"/>
                    <a:pt x="5710" y="1125"/>
                  </a:cubicBezTo>
                  <a:cubicBezTo>
                    <a:pt x="5933" y="1001"/>
                    <a:pt x="6156" y="804"/>
                    <a:pt x="6307" y="724"/>
                  </a:cubicBezTo>
                  <a:cubicBezTo>
                    <a:pt x="6495" y="617"/>
                    <a:pt x="6673" y="492"/>
                    <a:pt x="6860" y="394"/>
                  </a:cubicBezTo>
                  <a:cubicBezTo>
                    <a:pt x="6923" y="361"/>
                    <a:pt x="6976" y="347"/>
                    <a:pt x="7022" y="347"/>
                  </a:cubicBezTo>
                  <a:close/>
                  <a:moveTo>
                    <a:pt x="5460" y="1349"/>
                  </a:moveTo>
                  <a:cubicBezTo>
                    <a:pt x="5496" y="1366"/>
                    <a:pt x="5531" y="1393"/>
                    <a:pt x="5567" y="1411"/>
                  </a:cubicBezTo>
                  <a:cubicBezTo>
                    <a:pt x="6084" y="1696"/>
                    <a:pt x="6602" y="1955"/>
                    <a:pt x="7101" y="2285"/>
                  </a:cubicBezTo>
                  <a:cubicBezTo>
                    <a:pt x="7360" y="2446"/>
                    <a:pt x="7628" y="2597"/>
                    <a:pt x="7895" y="2749"/>
                  </a:cubicBezTo>
                  <a:cubicBezTo>
                    <a:pt x="7993" y="2794"/>
                    <a:pt x="8136" y="2847"/>
                    <a:pt x="8208" y="2928"/>
                  </a:cubicBezTo>
                  <a:cubicBezTo>
                    <a:pt x="8306" y="3035"/>
                    <a:pt x="8324" y="2972"/>
                    <a:pt x="8199" y="3061"/>
                  </a:cubicBezTo>
                  <a:cubicBezTo>
                    <a:pt x="8118" y="3133"/>
                    <a:pt x="7985" y="3151"/>
                    <a:pt x="7877" y="3195"/>
                  </a:cubicBezTo>
                  <a:cubicBezTo>
                    <a:pt x="7235" y="3436"/>
                    <a:pt x="6593" y="3695"/>
                    <a:pt x="5951" y="3953"/>
                  </a:cubicBezTo>
                  <a:cubicBezTo>
                    <a:pt x="5638" y="4078"/>
                    <a:pt x="5335" y="4230"/>
                    <a:pt x="5014" y="4355"/>
                  </a:cubicBezTo>
                  <a:cubicBezTo>
                    <a:pt x="4913" y="4396"/>
                    <a:pt x="4848" y="4421"/>
                    <a:pt x="4784" y="4421"/>
                  </a:cubicBezTo>
                  <a:cubicBezTo>
                    <a:pt x="4723" y="4421"/>
                    <a:pt x="4664" y="4398"/>
                    <a:pt x="4577" y="4346"/>
                  </a:cubicBezTo>
                  <a:cubicBezTo>
                    <a:pt x="4443" y="4266"/>
                    <a:pt x="4309" y="4194"/>
                    <a:pt x="4175" y="4114"/>
                  </a:cubicBezTo>
                  <a:cubicBezTo>
                    <a:pt x="3578" y="3757"/>
                    <a:pt x="3024" y="3329"/>
                    <a:pt x="2427" y="2963"/>
                  </a:cubicBezTo>
                  <a:cubicBezTo>
                    <a:pt x="2293" y="2883"/>
                    <a:pt x="2159" y="2794"/>
                    <a:pt x="2034" y="2704"/>
                  </a:cubicBezTo>
                  <a:cubicBezTo>
                    <a:pt x="2034" y="2696"/>
                    <a:pt x="2034" y="2696"/>
                    <a:pt x="2043" y="2696"/>
                  </a:cubicBezTo>
                  <a:cubicBezTo>
                    <a:pt x="2114" y="2696"/>
                    <a:pt x="2213" y="2633"/>
                    <a:pt x="2275" y="2606"/>
                  </a:cubicBezTo>
                  <a:cubicBezTo>
                    <a:pt x="2632" y="2481"/>
                    <a:pt x="2971" y="2330"/>
                    <a:pt x="3328" y="2205"/>
                  </a:cubicBezTo>
                  <a:cubicBezTo>
                    <a:pt x="3693" y="2062"/>
                    <a:pt x="4059" y="1919"/>
                    <a:pt x="4425" y="1777"/>
                  </a:cubicBezTo>
                  <a:cubicBezTo>
                    <a:pt x="4755" y="1643"/>
                    <a:pt x="5085" y="1473"/>
                    <a:pt x="5424" y="1366"/>
                  </a:cubicBezTo>
                  <a:cubicBezTo>
                    <a:pt x="5433" y="1357"/>
                    <a:pt x="5451" y="1357"/>
                    <a:pt x="5460" y="1349"/>
                  </a:cubicBezTo>
                  <a:close/>
                  <a:moveTo>
                    <a:pt x="8654" y="3168"/>
                  </a:moveTo>
                  <a:cubicBezTo>
                    <a:pt x="8707" y="3204"/>
                    <a:pt x="8770" y="3231"/>
                    <a:pt x="8823" y="3275"/>
                  </a:cubicBezTo>
                  <a:cubicBezTo>
                    <a:pt x="9019" y="3400"/>
                    <a:pt x="9207" y="3525"/>
                    <a:pt x="9385" y="3677"/>
                  </a:cubicBezTo>
                  <a:cubicBezTo>
                    <a:pt x="9456" y="3730"/>
                    <a:pt x="9590" y="3820"/>
                    <a:pt x="9626" y="3918"/>
                  </a:cubicBezTo>
                  <a:cubicBezTo>
                    <a:pt x="9635" y="3927"/>
                    <a:pt x="9635" y="3936"/>
                    <a:pt x="9635" y="3945"/>
                  </a:cubicBezTo>
                  <a:cubicBezTo>
                    <a:pt x="9680" y="4096"/>
                    <a:pt x="9537" y="4114"/>
                    <a:pt x="9403" y="4176"/>
                  </a:cubicBezTo>
                  <a:cubicBezTo>
                    <a:pt x="9278" y="4230"/>
                    <a:pt x="9144" y="4275"/>
                    <a:pt x="9019" y="4328"/>
                  </a:cubicBezTo>
                  <a:cubicBezTo>
                    <a:pt x="8707" y="4462"/>
                    <a:pt x="8395" y="4578"/>
                    <a:pt x="8100" y="4730"/>
                  </a:cubicBezTo>
                  <a:cubicBezTo>
                    <a:pt x="7494" y="5033"/>
                    <a:pt x="6878" y="5309"/>
                    <a:pt x="6263" y="5577"/>
                  </a:cubicBezTo>
                  <a:cubicBezTo>
                    <a:pt x="6206" y="5602"/>
                    <a:pt x="6162" y="5613"/>
                    <a:pt x="6125" y="5613"/>
                  </a:cubicBezTo>
                  <a:cubicBezTo>
                    <a:pt x="6026" y="5613"/>
                    <a:pt x="5974" y="5535"/>
                    <a:pt x="5870" y="5425"/>
                  </a:cubicBezTo>
                  <a:cubicBezTo>
                    <a:pt x="5754" y="5301"/>
                    <a:pt x="5638" y="5176"/>
                    <a:pt x="5531" y="5051"/>
                  </a:cubicBezTo>
                  <a:cubicBezTo>
                    <a:pt x="5424" y="4926"/>
                    <a:pt x="5290" y="4792"/>
                    <a:pt x="5148" y="4685"/>
                  </a:cubicBezTo>
                  <a:cubicBezTo>
                    <a:pt x="5183" y="4658"/>
                    <a:pt x="5219" y="4631"/>
                    <a:pt x="5246" y="4605"/>
                  </a:cubicBezTo>
                  <a:cubicBezTo>
                    <a:pt x="5264" y="4605"/>
                    <a:pt x="5281" y="4596"/>
                    <a:pt x="5290" y="4587"/>
                  </a:cubicBezTo>
                  <a:cubicBezTo>
                    <a:pt x="6102" y="4239"/>
                    <a:pt x="6914" y="3909"/>
                    <a:pt x="7735" y="3597"/>
                  </a:cubicBezTo>
                  <a:cubicBezTo>
                    <a:pt x="7985" y="3498"/>
                    <a:pt x="8502" y="3400"/>
                    <a:pt x="8654" y="3168"/>
                  </a:cubicBezTo>
                  <a:close/>
                  <a:moveTo>
                    <a:pt x="1686" y="2838"/>
                  </a:moveTo>
                  <a:cubicBezTo>
                    <a:pt x="1820" y="3026"/>
                    <a:pt x="2141" y="3159"/>
                    <a:pt x="2320" y="3267"/>
                  </a:cubicBezTo>
                  <a:cubicBezTo>
                    <a:pt x="2730" y="3525"/>
                    <a:pt x="3105" y="3829"/>
                    <a:pt x="3515" y="4069"/>
                  </a:cubicBezTo>
                  <a:cubicBezTo>
                    <a:pt x="3827" y="4257"/>
                    <a:pt x="4157" y="4444"/>
                    <a:pt x="4452" y="4649"/>
                  </a:cubicBezTo>
                  <a:cubicBezTo>
                    <a:pt x="4479" y="4667"/>
                    <a:pt x="4505" y="4685"/>
                    <a:pt x="4523" y="4694"/>
                  </a:cubicBezTo>
                  <a:cubicBezTo>
                    <a:pt x="4496" y="4721"/>
                    <a:pt x="4470" y="4738"/>
                    <a:pt x="4434" y="4756"/>
                  </a:cubicBezTo>
                  <a:cubicBezTo>
                    <a:pt x="4148" y="4935"/>
                    <a:pt x="3863" y="5095"/>
                    <a:pt x="3569" y="5256"/>
                  </a:cubicBezTo>
                  <a:cubicBezTo>
                    <a:pt x="3444" y="5327"/>
                    <a:pt x="3310" y="5399"/>
                    <a:pt x="3176" y="5461"/>
                  </a:cubicBezTo>
                  <a:cubicBezTo>
                    <a:pt x="3024" y="5532"/>
                    <a:pt x="2837" y="5675"/>
                    <a:pt x="2659" y="5693"/>
                  </a:cubicBezTo>
                  <a:cubicBezTo>
                    <a:pt x="2654" y="5693"/>
                    <a:pt x="2650" y="5693"/>
                    <a:pt x="2646" y="5693"/>
                  </a:cubicBezTo>
                  <a:cubicBezTo>
                    <a:pt x="2397" y="5693"/>
                    <a:pt x="2058" y="5199"/>
                    <a:pt x="1874" y="5024"/>
                  </a:cubicBezTo>
                  <a:cubicBezTo>
                    <a:pt x="1624" y="4783"/>
                    <a:pt x="1356" y="4578"/>
                    <a:pt x="1115" y="4328"/>
                  </a:cubicBezTo>
                  <a:cubicBezTo>
                    <a:pt x="892" y="4105"/>
                    <a:pt x="616" y="3882"/>
                    <a:pt x="446" y="3614"/>
                  </a:cubicBezTo>
                  <a:cubicBezTo>
                    <a:pt x="321" y="3436"/>
                    <a:pt x="518" y="3445"/>
                    <a:pt x="669" y="3365"/>
                  </a:cubicBezTo>
                  <a:cubicBezTo>
                    <a:pt x="812" y="3293"/>
                    <a:pt x="946" y="3213"/>
                    <a:pt x="1089" y="3142"/>
                  </a:cubicBezTo>
                  <a:cubicBezTo>
                    <a:pt x="1276" y="3035"/>
                    <a:pt x="1490" y="2954"/>
                    <a:pt x="1686" y="2838"/>
                  </a:cubicBezTo>
                  <a:close/>
                  <a:moveTo>
                    <a:pt x="4987" y="4917"/>
                  </a:moveTo>
                  <a:cubicBezTo>
                    <a:pt x="5174" y="5113"/>
                    <a:pt x="5362" y="5309"/>
                    <a:pt x="5540" y="5506"/>
                  </a:cubicBezTo>
                  <a:cubicBezTo>
                    <a:pt x="5731" y="5718"/>
                    <a:pt x="5861" y="5931"/>
                    <a:pt x="6104" y="5931"/>
                  </a:cubicBezTo>
                  <a:cubicBezTo>
                    <a:pt x="6157" y="5931"/>
                    <a:pt x="6215" y="5921"/>
                    <a:pt x="6281" y="5898"/>
                  </a:cubicBezTo>
                  <a:cubicBezTo>
                    <a:pt x="6976" y="5684"/>
                    <a:pt x="7619" y="5292"/>
                    <a:pt x="8279" y="4988"/>
                  </a:cubicBezTo>
                  <a:lnTo>
                    <a:pt x="8279" y="4988"/>
                  </a:lnTo>
                  <a:cubicBezTo>
                    <a:pt x="8261" y="5167"/>
                    <a:pt x="8279" y="5336"/>
                    <a:pt x="8297" y="5524"/>
                  </a:cubicBezTo>
                  <a:cubicBezTo>
                    <a:pt x="8315" y="5818"/>
                    <a:pt x="8324" y="6121"/>
                    <a:pt x="8324" y="6425"/>
                  </a:cubicBezTo>
                  <a:cubicBezTo>
                    <a:pt x="8324" y="7022"/>
                    <a:pt x="8324" y="7638"/>
                    <a:pt x="8288" y="8236"/>
                  </a:cubicBezTo>
                  <a:cubicBezTo>
                    <a:pt x="8270" y="8530"/>
                    <a:pt x="8047" y="8592"/>
                    <a:pt x="7815" y="8708"/>
                  </a:cubicBezTo>
                  <a:cubicBezTo>
                    <a:pt x="7530" y="8860"/>
                    <a:pt x="7217" y="8976"/>
                    <a:pt x="6914" y="9101"/>
                  </a:cubicBezTo>
                  <a:cubicBezTo>
                    <a:pt x="6325" y="9351"/>
                    <a:pt x="5727" y="9556"/>
                    <a:pt x="5112" y="9761"/>
                  </a:cubicBezTo>
                  <a:cubicBezTo>
                    <a:pt x="5014" y="9797"/>
                    <a:pt x="4916" y="9832"/>
                    <a:pt x="4818" y="9868"/>
                  </a:cubicBezTo>
                  <a:cubicBezTo>
                    <a:pt x="4809" y="9476"/>
                    <a:pt x="4773" y="9092"/>
                    <a:pt x="4773" y="8699"/>
                  </a:cubicBezTo>
                  <a:cubicBezTo>
                    <a:pt x="4782" y="8227"/>
                    <a:pt x="4826" y="7745"/>
                    <a:pt x="4853" y="7272"/>
                  </a:cubicBezTo>
                  <a:cubicBezTo>
                    <a:pt x="4880" y="6862"/>
                    <a:pt x="4898" y="6442"/>
                    <a:pt x="4916" y="6023"/>
                  </a:cubicBezTo>
                  <a:cubicBezTo>
                    <a:pt x="4934" y="5657"/>
                    <a:pt x="4987" y="5283"/>
                    <a:pt x="4987" y="4917"/>
                  </a:cubicBezTo>
                  <a:close/>
                  <a:moveTo>
                    <a:pt x="4800" y="4908"/>
                  </a:moveTo>
                  <a:cubicBezTo>
                    <a:pt x="4746" y="5702"/>
                    <a:pt x="4675" y="6487"/>
                    <a:pt x="4621" y="7272"/>
                  </a:cubicBezTo>
                  <a:cubicBezTo>
                    <a:pt x="4586" y="7727"/>
                    <a:pt x="4541" y="8182"/>
                    <a:pt x="4523" y="8637"/>
                  </a:cubicBezTo>
                  <a:cubicBezTo>
                    <a:pt x="4505" y="9065"/>
                    <a:pt x="4541" y="9493"/>
                    <a:pt x="4550" y="9922"/>
                  </a:cubicBezTo>
                  <a:cubicBezTo>
                    <a:pt x="4533" y="9923"/>
                    <a:pt x="4516" y="9924"/>
                    <a:pt x="4498" y="9924"/>
                  </a:cubicBezTo>
                  <a:cubicBezTo>
                    <a:pt x="4406" y="9924"/>
                    <a:pt x="4310" y="9903"/>
                    <a:pt x="4220" y="9850"/>
                  </a:cubicBezTo>
                  <a:cubicBezTo>
                    <a:pt x="3979" y="9725"/>
                    <a:pt x="3747" y="9565"/>
                    <a:pt x="3524" y="9422"/>
                  </a:cubicBezTo>
                  <a:cubicBezTo>
                    <a:pt x="3042" y="9110"/>
                    <a:pt x="2569" y="8789"/>
                    <a:pt x="2132" y="8432"/>
                  </a:cubicBezTo>
                  <a:cubicBezTo>
                    <a:pt x="2025" y="8343"/>
                    <a:pt x="1874" y="8253"/>
                    <a:pt x="1793" y="8137"/>
                  </a:cubicBezTo>
                  <a:cubicBezTo>
                    <a:pt x="1686" y="7986"/>
                    <a:pt x="1722" y="7834"/>
                    <a:pt x="1722" y="7656"/>
                  </a:cubicBezTo>
                  <a:cubicBezTo>
                    <a:pt x="1740" y="7352"/>
                    <a:pt x="1731" y="7040"/>
                    <a:pt x="1731" y="6728"/>
                  </a:cubicBezTo>
                  <a:cubicBezTo>
                    <a:pt x="1731" y="6228"/>
                    <a:pt x="1695" y="5729"/>
                    <a:pt x="1651" y="5229"/>
                  </a:cubicBezTo>
                  <a:lnTo>
                    <a:pt x="1651" y="5229"/>
                  </a:lnTo>
                  <a:cubicBezTo>
                    <a:pt x="1900" y="5470"/>
                    <a:pt x="2123" y="5818"/>
                    <a:pt x="2409" y="5979"/>
                  </a:cubicBezTo>
                  <a:cubicBezTo>
                    <a:pt x="2476" y="6013"/>
                    <a:pt x="2544" y="6027"/>
                    <a:pt x="2612" y="6027"/>
                  </a:cubicBezTo>
                  <a:cubicBezTo>
                    <a:pt x="2863" y="6027"/>
                    <a:pt x="3119" y="5834"/>
                    <a:pt x="3337" y="5729"/>
                  </a:cubicBezTo>
                  <a:cubicBezTo>
                    <a:pt x="3693" y="5559"/>
                    <a:pt x="4050" y="5381"/>
                    <a:pt x="4380" y="5167"/>
                  </a:cubicBezTo>
                  <a:cubicBezTo>
                    <a:pt x="4505" y="5077"/>
                    <a:pt x="4657" y="4997"/>
                    <a:pt x="4800" y="4908"/>
                  </a:cubicBezTo>
                  <a:close/>
                  <a:moveTo>
                    <a:pt x="7063" y="1"/>
                  </a:moveTo>
                  <a:cubicBezTo>
                    <a:pt x="7055" y="1"/>
                    <a:pt x="7047" y="1"/>
                    <a:pt x="7039" y="1"/>
                  </a:cubicBezTo>
                  <a:cubicBezTo>
                    <a:pt x="6834" y="19"/>
                    <a:pt x="6655" y="162"/>
                    <a:pt x="6486" y="269"/>
                  </a:cubicBezTo>
                  <a:cubicBezTo>
                    <a:pt x="6263" y="403"/>
                    <a:pt x="6031" y="528"/>
                    <a:pt x="5826" y="688"/>
                  </a:cubicBezTo>
                  <a:cubicBezTo>
                    <a:pt x="5701" y="778"/>
                    <a:pt x="5558" y="867"/>
                    <a:pt x="5433" y="965"/>
                  </a:cubicBezTo>
                  <a:cubicBezTo>
                    <a:pt x="5148" y="795"/>
                    <a:pt x="4880" y="590"/>
                    <a:pt x="4612" y="412"/>
                  </a:cubicBezTo>
                  <a:cubicBezTo>
                    <a:pt x="4364" y="243"/>
                    <a:pt x="4180" y="10"/>
                    <a:pt x="3893" y="10"/>
                  </a:cubicBezTo>
                  <a:cubicBezTo>
                    <a:pt x="3860" y="10"/>
                    <a:pt x="3827" y="13"/>
                    <a:pt x="3792" y="19"/>
                  </a:cubicBezTo>
                  <a:cubicBezTo>
                    <a:pt x="3328" y="117"/>
                    <a:pt x="2855" y="305"/>
                    <a:pt x="2418" y="465"/>
                  </a:cubicBezTo>
                  <a:cubicBezTo>
                    <a:pt x="2016" y="608"/>
                    <a:pt x="1606" y="733"/>
                    <a:pt x="1205" y="876"/>
                  </a:cubicBezTo>
                  <a:cubicBezTo>
                    <a:pt x="964" y="956"/>
                    <a:pt x="535" y="1045"/>
                    <a:pt x="348" y="1224"/>
                  </a:cubicBezTo>
                  <a:cubicBezTo>
                    <a:pt x="295" y="1277"/>
                    <a:pt x="295" y="1349"/>
                    <a:pt x="321" y="1420"/>
                  </a:cubicBezTo>
                  <a:cubicBezTo>
                    <a:pt x="393" y="1572"/>
                    <a:pt x="553" y="1688"/>
                    <a:pt x="669" y="1795"/>
                  </a:cubicBezTo>
                  <a:cubicBezTo>
                    <a:pt x="857" y="1982"/>
                    <a:pt x="1035" y="2178"/>
                    <a:pt x="1222" y="2366"/>
                  </a:cubicBezTo>
                  <a:cubicBezTo>
                    <a:pt x="1321" y="2464"/>
                    <a:pt x="1419" y="2553"/>
                    <a:pt x="1517" y="2642"/>
                  </a:cubicBezTo>
                  <a:cubicBezTo>
                    <a:pt x="1240" y="2749"/>
                    <a:pt x="973" y="2865"/>
                    <a:pt x="705" y="3008"/>
                  </a:cubicBezTo>
                  <a:cubicBezTo>
                    <a:pt x="509" y="3115"/>
                    <a:pt x="0" y="3222"/>
                    <a:pt x="45" y="3525"/>
                  </a:cubicBezTo>
                  <a:cubicBezTo>
                    <a:pt x="72" y="3784"/>
                    <a:pt x="473" y="4087"/>
                    <a:pt x="643" y="4266"/>
                  </a:cubicBezTo>
                  <a:cubicBezTo>
                    <a:pt x="892" y="4524"/>
                    <a:pt x="1160" y="4774"/>
                    <a:pt x="1419" y="5015"/>
                  </a:cubicBezTo>
                  <a:cubicBezTo>
                    <a:pt x="1383" y="5497"/>
                    <a:pt x="1428" y="5979"/>
                    <a:pt x="1436" y="6460"/>
                  </a:cubicBezTo>
                  <a:cubicBezTo>
                    <a:pt x="1445" y="6755"/>
                    <a:pt x="1436" y="7040"/>
                    <a:pt x="1428" y="7326"/>
                  </a:cubicBezTo>
                  <a:cubicBezTo>
                    <a:pt x="1428" y="7584"/>
                    <a:pt x="1374" y="7852"/>
                    <a:pt x="1436" y="8102"/>
                  </a:cubicBezTo>
                  <a:cubicBezTo>
                    <a:pt x="1481" y="8298"/>
                    <a:pt x="1642" y="8423"/>
                    <a:pt x="1784" y="8539"/>
                  </a:cubicBezTo>
                  <a:cubicBezTo>
                    <a:pt x="1963" y="8690"/>
                    <a:pt x="2132" y="8851"/>
                    <a:pt x="2320" y="8976"/>
                  </a:cubicBezTo>
                  <a:cubicBezTo>
                    <a:pt x="2748" y="9270"/>
                    <a:pt x="3167" y="9583"/>
                    <a:pt x="3613" y="9841"/>
                  </a:cubicBezTo>
                  <a:cubicBezTo>
                    <a:pt x="3920" y="10024"/>
                    <a:pt x="4179" y="10242"/>
                    <a:pt x="4507" y="10242"/>
                  </a:cubicBezTo>
                  <a:cubicBezTo>
                    <a:pt x="4580" y="10242"/>
                    <a:pt x="4656" y="10231"/>
                    <a:pt x="4737" y="10207"/>
                  </a:cubicBezTo>
                  <a:cubicBezTo>
                    <a:pt x="5281" y="10046"/>
                    <a:pt x="5835" y="9868"/>
                    <a:pt x="6370" y="9672"/>
                  </a:cubicBezTo>
                  <a:cubicBezTo>
                    <a:pt x="6878" y="9493"/>
                    <a:pt x="7378" y="9261"/>
                    <a:pt x="7869" y="9038"/>
                  </a:cubicBezTo>
                  <a:cubicBezTo>
                    <a:pt x="8190" y="8887"/>
                    <a:pt x="8547" y="8771"/>
                    <a:pt x="8591" y="8378"/>
                  </a:cubicBezTo>
                  <a:cubicBezTo>
                    <a:pt x="8627" y="8084"/>
                    <a:pt x="8600" y="7789"/>
                    <a:pt x="8618" y="7495"/>
                  </a:cubicBezTo>
                  <a:cubicBezTo>
                    <a:pt x="8636" y="7183"/>
                    <a:pt x="8645" y="6862"/>
                    <a:pt x="8645" y="6549"/>
                  </a:cubicBezTo>
                  <a:cubicBezTo>
                    <a:pt x="8645" y="5987"/>
                    <a:pt x="8538" y="5408"/>
                    <a:pt x="8600" y="4846"/>
                  </a:cubicBezTo>
                  <a:cubicBezTo>
                    <a:pt x="8912" y="4721"/>
                    <a:pt x="9225" y="4596"/>
                    <a:pt x="9528" y="4462"/>
                  </a:cubicBezTo>
                  <a:cubicBezTo>
                    <a:pt x="9742" y="4373"/>
                    <a:pt x="10170" y="4266"/>
                    <a:pt x="10072" y="3953"/>
                  </a:cubicBezTo>
                  <a:cubicBezTo>
                    <a:pt x="10001" y="3695"/>
                    <a:pt x="9572" y="3427"/>
                    <a:pt x="9367" y="3267"/>
                  </a:cubicBezTo>
                  <a:cubicBezTo>
                    <a:pt x="9216" y="3151"/>
                    <a:pt x="9046" y="3052"/>
                    <a:pt x="8886" y="2954"/>
                  </a:cubicBezTo>
                  <a:cubicBezTo>
                    <a:pt x="9082" y="2856"/>
                    <a:pt x="9269" y="2749"/>
                    <a:pt x="9456" y="2642"/>
                  </a:cubicBezTo>
                  <a:cubicBezTo>
                    <a:pt x="9688" y="2517"/>
                    <a:pt x="10143" y="2428"/>
                    <a:pt x="10224" y="2169"/>
                  </a:cubicBezTo>
                  <a:cubicBezTo>
                    <a:pt x="10242" y="2116"/>
                    <a:pt x="10224" y="2053"/>
                    <a:pt x="10188" y="2018"/>
                  </a:cubicBezTo>
                  <a:cubicBezTo>
                    <a:pt x="9831" y="1661"/>
                    <a:pt x="9305" y="1438"/>
                    <a:pt x="8886" y="1161"/>
                  </a:cubicBezTo>
                  <a:cubicBezTo>
                    <a:pt x="8627" y="992"/>
                    <a:pt x="8368" y="831"/>
                    <a:pt x="8118" y="671"/>
                  </a:cubicBezTo>
                  <a:cubicBezTo>
                    <a:pt x="7895" y="528"/>
                    <a:pt x="7628" y="394"/>
                    <a:pt x="7431" y="216"/>
                  </a:cubicBezTo>
                  <a:cubicBezTo>
                    <a:pt x="7303" y="96"/>
                    <a:pt x="7241" y="1"/>
                    <a:pt x="7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7375600" y="2227438"/>
              <a:ext cx="128500" cy="55975"/>
            </a:xfrm>
            <a:custGeom>
              <a:avLst/>
              <a:gdLst/>
              <a:ahLst/>
              <a:cxnLst/>
              <a:rect l="l" t="t" r="r" b="b"/>
              <a:pathLst>
                <a:path w="5140" h="2239" extrusionOk="0">
                  <a:moveTo>
                    <a:pt x="2908" y="223"/>
                  </a:moveTo>
                  <a:cubicBezTo>
                    <a:pt x="3153" y="223"/>
                    <a:pt x="3377" y="341"/>
                    <a:pt x="3534" y="552"/>
                  </a:cubicBezTo>
                  <a:cubicBezTo>
                    <a:pt x="3641" y="686"/>
                    <a:pt x="3605" y="998"/>
                    <a:pt x="3748" y="1079"/>
                  </a:cubicBezTo>
                  <a:cubicBezTo>
                    <a:pt x="3772" y="1092"/>
                    <a:pt x="3801" y="1097"/>
                    <a:pt x="3833" y="1097"/>
                  </a:cubicBezTo>
                  <a:cubicBezTo>
                    <a:pt x="3930" y="1097"/>
                    <a:pt x="4051" y="1050"/>
                    <a:pt x="4131" y="1043"/>
                  </a:cubicBezTo>
                  <a:cubicBezTo>
                    <a:pt x="4153" y="1041"/>
                    <a:pt x="4174" y="1041"/>
                    <a:pt x="4195" y="1041"/>
                  </a:cubicBezTo>
                  <a:cubicBezTo>
                    <a:pt x="4312" y="1041"/>
                    <a:pt x="4419" y="1064"/>
                    <a:pt x="4533" y="1132"/>
                  </a:cubicBezTo>
                  <a:cubicBezTo>
                    <a:pt x="4738" y="1266"/>
                    <a:pt x="4908" y="1569"/>
                    <a:pt x="4738" y="1792"/>
                  </a:cubicBezTo>
                  <a:cubicBezTo>
                    <a:pt x="4665" y="1888"/>
                    <a:pt x="4564" y="1905"/>
                    <a:pt x="4454" y="1905"/>
                  </a:cubicBezTo>
                  <a:cubicBezTo>
                    <a:pt x="4390" y="1905"/>
                    <a:pt x="4322" y="1899"/>
                    <a:pt x="4256" y="1899"/>
                  </a:cubicBezTo>
                  <a:cubicBezTo>
                    <a:pt x="3908" y="1899"/>
                    <a:pt x="3569" y="1899"/>
                    <a:pt x="3230" y="1917"/>
                  </a:cubicBezTo>
                  <a:cubicBezTo>
                    <a:pt x="2624" y="1935"/>
                    <a:pt x="2026" y="1980"/>
                    <a:pt x="1419" y="1997"/>
                  </a:cubicBezTo>
                  <a:lnTo>
                    <a:pt x="947" y="1997"/>
                  </a:lnTo>
                  <a:cubicBezTo>
                    <a:pt x="888" y="1997"/>
                    <a:pt x="813" y="2007"/>
                    <a:pt x="743" y="2007"/>
                  </a:cubicBezTo>
                  <a:cubicBezTo>
                    <a:pt x="696" y="2007"/>
                    <a:pt x="652" y="2003"/>
                    <a:pt x="617" y="1988"/>
                  </a:cubicBezTo>
                  <a:cubicBezTo>
                    <a:pt x="411" y="1890"/>
                    <a:pt x="643" y="1551"/>
                    <a:pt x="759" y="1480"/>
                  </a:cubicBezTo>
                  <a:cubicBezTo>
                    <a:pt x="920" y="1382"/>
                    <a:pt x="1116" y="1310"/>
                    <a:pt x="1303" y="1266"/>
                  </a:cubicBezTo>
                  <a:cubicBezTo>
                    <a:pt x="1389" y="1244"/>
                    <a:pt x="1468" y="1235"/>
                    <a:pt x="1544" y="1235"/>
                  </a:cubicBezTo>
                  <a:cubicBezTo>
                    <a:pt x="1683" y="1235"/>
                    <a:pt x="1814" y="1264"/>
                    <a:pt x="1964" y="1293"/>
                  </a:cubicBezTo>
                  <a:cubicBezTo>
                    <a:pt x="1974" y="1295"/>
                    <a:pt x="1984" y="1297"/>
                    <a:pt x="1994" y="1297"/>
                  </a:cubicBezTo>
                  <a:cubicBezTo>
                    <a:pt x="2052" y="1297"/>
                    <a:pt x="2099" y="1254"/>
                    <a:pt x="2106" y="1186"/>
                  </a:cubicBezTo>
                  <a:cubicBezTo>
                    <a:pt x="2133" y="784"/>
                    <a:pt x="2249" y="392"/>
                    <a:pt x="2677" y="258"/>
                  </a:cubicBezTo>
                  <a:cubicBezTo>
                    <a:pt x="2755" y="235"/>
                    <a:pt x="2833" y="223"/>
                    <a:pt x="2908" y="223"/>
                  </a:cubicBezTo>
                  <a:close/>
                  <a:moveTo>
                    <a:pt x="2922" y="1"/>
                  </a:moveTo>
                  <a:cubicBezTo>
                    <a:pt x="2711" y="1"/>
                    <a:pt x="2502" y="66"/>
                    <a:pt x="2329" y="186"/>
                  </a:cubicBezTo>
                  <a:cubicBezTo>
                    <a:pt x="2026" y="392"/>
                    <a:pt x="1928" y="713"/>
                    <a:pt x="1892" y="1052"/>
                  </a:cubicBezTo>
                  <a:cubicBezTo>
                    <a:pt x="1771" y="1025"/>
                    <a:pt x="1660" y="998"/>
                    <a:pt x="1536" y="998"/>
                  </a:cubicBezTo>
                  <a:cubicBezTo>
                    <a:pt x="1495" y="998"/>
                    <a:pt x="1454" y="1001"/>
                    <a:pt x="1411" y="1007"/>
                  </a:cubicBezTo>
                  <a:cubicBezTo>
                    <a:pt x="1134" y="1052"/>
                    <a:pt x="831" y="1159"/>
                    <a:pt x="608" y="1310"/>
                  </a:cubicBezTo>
                  <a:cubicBezTo>
                    <a:pt x="349" y="1480"/>
                    <a:pt x="1" y="1917"/>
                    <a:pt x="411" y="2149"/>
                  </a:cubicBezTo>
                  <a:cubicBezTo>
                    <a:pt x="570" y="2232"/>
                    <a:pt x="805" y="2238"/>
                    <a:pt x="998" y="2238"/>
                  </a:cubicBezTo>
                  <a:cubicBezTo>
                    <a:pt x="1033" y="2238"/>
                    <a:pt x="1067" y="2238"/>
                    <a:pt x="1098" y="2238"/>
                  </a:cubicBezTo>
                  <a:cubicBezTo>
                    <a:pt x="1223" y="2238"/>
                    <a:pt x="1357" y="2229"/>
                    <a:pt x="1482" y="2220"/>
                  </a:cubicBezTo>
                  <a:cubicBezTo>
                    <a:pt x="1767" y="2220"/>
                    <a:pt x="2062" y="2185"/>
                    <a:pt x="2329" y="2167"/>
                  </a:cubicBezTo>
                  <a:cubicBezTo>
                    <a:pt x="2606" y="2158"/>
                    <a:pt x="2882" y="2158"/>
                    <a:pt x="3159" y="2131"/>
                  </a:cubicBezTo>
                  <a:cubicBezTo>
                    <a:pt x="3489" y="2122"/>
                    <a:pt x="3819" y="2113"/>
                    <a:pt x="4149" y="2113"/>
                  </a:cubicBezTo>
                  <a:cubicBezTo>
                    <a:pt x="4260" y="2113"/>
                    <a:pt x="4392" y="2129"/>
                    <a:pt x="4520" y="2129"/>
                  </a:cubicBezTo>
                  <a:cubicBezTo>
                    <a:pt x="4711" y="2129"/>
                    <a:pt x="4893" y="2094"/>
                    <a:pt x="4979" y="1917"/>
                  </a:cubicBezTo>
                  <a:cubicBezTo>
                    <a:pt x="5140" y="1578"/>
                    <a:pt x="4961" y="1105"/>
                    <a:pt x="4649" y="927"/>
                  </a:cubicBezTo>
                  <a:cubicBezTo>
                    <a:pt x="4502" y="845"/>
                    <a:pt x="4317" y="801"/>
                    <a:pt x="4150" y="801"/>
                  </a:cubicBezTo>
                  <a:cubicBezTo>
                    <a:pt x="4135" y="801"/>
                    <a:pt x="4120" y="801"/>
                    <a:pt x="4105" y="802"/>
                  </a:cubicBezTo>
                  <a:cubicBezTo>
                    <a:pt x="4070" y="804"/>
                    <a:pt x="4042" y="805"/>
                    <a:pt x="4019" y="805"/>
                  </a:cubicBezTo>
                  <a:cubicBezTo>
                    <a:pt x="3916" y="805"/>
                    <a:pt x="3909" y="778"/>
                    <a:pt x="3873" y="632"/>
                  </a:cubicBezTo>
                  <a:cubicBezTo>
                    <a:pt x="3855" y="543"/>
                    <a:pt x="3792" y="463"/>
                    <a:pt x="3730" y="392"/>
                  </a:cubicBezTo>
                  <a:cubicBezTo>
                    <a:pt x="3605" y="249"/>
                    <a:pt x="3445" y="133"/>
                    <a:pt x="3266" y="62"/>
                  </a:cubicBezTo>
                  <a:cubicBezTo>
                    <a:pt x="3155" y="20"/>
                    <a:pt x="3039" y="1"/>
                    <a:pt x="2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7408400" y="2357088"/>
              <a:ext cx="7600" cy="25225"/>
            </a:xfrm>
            <a:custGeom>
              <a:avLst/>
              <a:gdLst/>
              <a:ahLst/>
              <a:cxnLst/>
              <a:rect l="l" t="t" r="r" b="b"/>
              <a:pathLst>
                <a:path w="304" h="1009" extrusionOk="0">
                  <a:moveTo>
                    <a:pt x="157" y="1"/>
                  </a:moveTo>
                  <a:cubicBezTo>
                    <a:pt x="132" y="1"/>
                    <a:pt x="107" y="14"/>
                    <a:pt x="90" y="41"/>
                  </a:cubicBezTo>
                  <a:cubicBezTo>
                    <a:pt x="9" y="157"/>
                    <a:pt x="18" y="380"/>
                    <a:pt x="9" y="523"/>
                  </a:cubicBezTo>
                  <a:cubicBezTo>
                    <a:pt x="0" y="656"/>
                    <a:pt x="0" y="862"/>
                    <a:pt x="81" y="977"/>
                  </a:cubicBezTo>
                  <a:cubicBezTo>
                    <a:pt x="95" y="999"/>
                    <a:pt x="117" y="1009"/>
                    <a:pt x="139" y="1009"/>
                  </a:cubicBezTo>
                  <a:cubicBezTo>
                    <a:pt x="173" y="1009"/>
                    <a:pt x="206" y="985"/>
                    <a:pt x="206" y="942"/>
                  </a:cubicBezTo>
                  <a:cubicBezTo>
                    <a:pt x="206" y="781"/>
                    <a:pt x="197" y="621"/>
                    <a:pt x="214" y="469"/>
                  </a:cubicBezTo>
                  <a:cubicBezTo>
                    <a:pt x="223" y="335"/>
                    <a:pt x="304" y="157"/>
                    <a:pt x="223" y="41"/>
                  </a:cubicBezTo>
                  <a:cubicBezTo>
                    <a:pt x="206" y="14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7411300" y="2328688"/>
              <a:ext cx="10725" cy="21850"/>
            </a:xfrm>
            <a:custGeom>
              <a:avLst/>
              <a:gdLst/>
              <a:ahLst/>
              <a:cxnLst/>
              <a:rect l="l" t="t" r="r" b="b"/>
              <a:pathLst>
                <a:path w="429" h="874" extrusionOk="0">
                  <a:moveTo>
                    <a:pt x="298" y="0"/>
                  </a:moveTo>
                  <a:cubicBezTo>
                    <a:pt x="268" y="0"/>
                    <a:pt x="237" y="16"/>
                    <a:pt x="223" y="44"/>
                  </a:cubicBezTo>
                  <a:cubicBezTo>
                    <a:pt x="143" y="169"/>
                    <a:pt x="134" y="347"/>
                    <a:pt x="90" y="499"/>
                  </a:cubicBezTo>
                  <a:cubicBezTo>
                    <a:pt x="72" y="597"/>
                    <a:pt x="0" y="740"/>
                    <a:pt x="54" y="847"/>
                  </a:cubicBezTo>
                  <a:cubicBezTo>
                    <a:pt x="65" y="864"/>
                    <a:pt x="88" y="874"/>
                    <a:pt x="110" y="874"/>
                  </a:cubicBezTo>
                  <a:cubicBezTo>
                    <a:pt x="122" y="874"/>
                    <a:pt x="134" y="871"/>
                    <a:pt x="143" y="865"/>
                  </a:cubicBezTo>
                  <a:cubicBezTo>
                    <a:pt x="161" y="856"/>
                    <a:pt x="170" y="838"/>
                    <a:pt x="179" y="820"/>
                  </a:cubicBezTo>
                  <a:cubicBezTo>
                    <a:pt x="179" y="784"/>
                    <a:pt x="214" y="731"/>
                    <a:pt x="223" y="695"/>
                  </a:cubicBezTo>
                  <a:cubicBezTo>
                    <a:pt x="259" y="606"/>
                    <a:pt x="286" y="517"/>
                    <a:pt x="313" y="427"/>
                  </a:cubicBezTo>
                  <a:cubicBezTo>
                    <a:pt x="348" y="311"/>
                    <a:pt x="429" y="160"/>
                    <a:pt x="366" y="44"/>
                  </a:cubicBezTo>
                  <a:cubicBezTo>
                    <a:pt x="353" y="14"/>
                    <a:pt x="326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7420450" y="2300763"/>
              <a:ext cx="12275" cy="22825"/>
            </a:xfrm>
            <a:custGeom>
              <a:avLst/>
              <a:gdLst/>
              <a:ahLst/>
              <a:cxnLst/>
              <a:rect l="l" t="t" r="r" b="b"/>
              <a:pathLst>
                <a:path w="491" h="913" extrusionOk="0">
                  <a:moveTo>
                    <a:pt x="386" y="1"/>
                  </a:moveTo>
                  <a:cubicBezTo>
                    <a:pt x="373" y="1"/>
                    <a:pt x="361" y="4"/>
                    <a:pt x="348" y="10"/>
                  </a:cubicBezTo>
                  <a:cubicBezTo>
                    <a:pt x="232" y="90"/>
                    <a:pt x="179" y="331"/>
                    <a:pt x="125" y="456"/>
                  </a:cubicBezTo>
                  <a:cubicBezTo>
                    <a:pt x="89" y="527"/>
                    <a:pt x="80" y="608"/>
                    <a:pt x="54" y="688"/>
                  </a:cubicBezTo>
                  <a:cubicBezTo>
                    <a:pt x="27" y="759"/>
                    <a:pt x="0" y="804"/>
                    <a:pt x="18" y="875"/>
                  </a:cubicBezTo>
                  <a:cubicBezTo>
                    <a:pt x="23" y="897"/>
                    <a:pt x="43" y="913"/>
                    <a:pt x="63" y="913"/>
                  </a:cubicBezTo>
                  <a:cubicBezTo>
                    <a:pt x="75" y="913"/>
                    <a:pt x="88" y="907"/>
                    <a:pt x="98" y="893"/>
                  </a:cubicBezTo>
                  <a:cubicBezTo>
                    <a:pt x="187" y="804"/>
                    <a:pt x="223" y="706"/>
                    <a:pt x="268" y="590"/>
                  </a:cubicBezTo>
                  <a:cubicBezTo>
                    <a:pt x="330" y="447"/>
                    <a:pt x="410" y="304"/>
                    <a:pt x="473" y="162"/>
                  </a:cubicBezTo>
                  <a:cubicBezTo>
                    <a:pt x="491" y="126"/>
                    <a:pt x="491" y="72"/>
                    <a:pt x="455" y="37"/>
                  </a:cubicBezTo>
                  <a:lnTo>
                    <a:pt x="446" y="28"/>
                  </a:lnTo>
                  <a:cubicBezTo>
                    <a:pt x="429" y="11"/>
                    <a:pt x="408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7337775" y="2351113"/>
              <a:ext cx="12225" cy="25750"/>
            </a:xfrm>
            <a:custGeom>
              <a:avLst/>
              <a:gdLst/>
              <a:ahLst/>
              <a:cxnLst/>
              <a:rect l="l" t="t" r="r" b="b"/>
              <a:pathLst>
                <a:path w="489" h="1030" extrusionOk="0">
                  <a:moveTo>
                    <a:pt x="120" y="0"/>
                  </a:moveTo>
                  <a:cubicBezTo>
                    <a:pt x="62" y="0"/>
                    <a:pt x="0" y="63"/>
                    <a:pt x="24" y="119"/>
                  </a:cubicBezTo>
                  <a:cubicBezTo>
                    <a:pt x="140" y="405"/>
                    <a:pt x="229" y="690"/>
                    <a:pt x="319" y="976"/>
                  </a:cubicBezTo>
                  <a:cubicBezTo>
                    <a:pt x="333" y="1009"/>
                    <a:pt x="367" y="1029"/>
                    <a:pt x="399" y="1029"/>
                  </a:cubicBezTo>
                  <a:cubicBezTo>
                    <a:pt x="427" y="1029"/>
                    <a:pt x="453" y="1013"/>
                    <a:pt x="461" y="976"/>
                  </a:cubicBezTo>
                  <a:cubicBezTo>
                    <a:pt x="488" y="797"/>
                    <a:pt x="426" y="592"/>
                    <a:pt x="363" y="423"/>
                  </a:cubicBezTo>
                  <a:cubicBezTo>
                    <a:pt x="319" y="298"/>
                    <a:pt x="283" y="48"/>
                    <a:pt x="140" y="3"/>
                  </a:cubicBezTo>
                  <a:cubicBezTo>
                    <a:pt x="134" y="1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7324175" y="2328813"/>
              <a:ext cx="14350" cy="18150"/>
            </a:xfrm>
            <a:custGeom>
              <a:avLst/>
              <a:gdLst/>
              <a:ahLst/>
              <a:cxnLst/>
              <a:rect l="l" t="t" r="r" b="b"/>
              <a:pathLst>
                <a:path w="574" h="726" extrusionOk="0">
                  <a:moveTo>
                    <a:pt x="100" y="0"/>
                  </a:moveTo>
                  <a:cubicBezTo>
                    <a:pt x="46" y="0"/>
                    <a:pt x="0" y="54"/>
                    <a:pt x="24" y="101"/>
                  </a:cubicBezTo>
                  <a:cubicBezTo>
                    <a:pt x="42" y="164"/>
                    <a:pt x="69" y="190"/>
                    <a:pt x="113" y="244"/>
                  </a:cubicBezTo>
                  <a:cubicBezTo>
                    <a:pt x="158" y="298"/>
                    <a:pt x="202" y="360"/>
                    <a:pt x="247" y="422"/>
                  </a:cubicBezTo>
                  <a:cubicBezTo>
                    <a:pt x="283" y="467"/>
                    <a:pt x="301" y="521"/>
                    <a:pt x="336" y="556"/>
                  </a:cubicBezTo>
                  <a:cubicBezTo>
                    <a:pt x="381" y="610"/>
                    <a:pt x="425" y="628"/>
                    <a:pt x="452" y="690"/>
                  </a:cubicBezTo>
                  <a:cubicBezTo>
                    <a:pt x="463" y="715"/>
                    <a:pt x="485" y="726"/>
                    <a:pt x="507" y="726"/>
                  </a:cubicBezTo>
                  <a:cubicBezTo>
                    <a:pt x="540" y="726"/>
                    <a:pt x="574" y="701"/>
                    <a:pt x="568" y="663"/>
                  </a:cubicBezTo>
                  <a:cubicBezTo>
                    <a:pt x="568" y="610"/>
                    <a:pt x="559" y="556"/>
                    <a:pt x="533" y="521"/>
                  </a:cubicBezTo>
                  <a:cubicBezTo>
                    <a:pt x="488" y="458"/>
                    <a:pt x="461" y="387"/>
                    <a:pt x="417" y="324"/>
                  </a:cubicBezTo>
                  <a:cubicBezTo>
                    <a:pt x="345" y="208"/>
                    <a:pt x="256" y="48"/>
                    <a:pt x="122" y="3"/>
                  </a:cubicBezTo>
                  <a:cubicBezTo>
                    <a:pt x="115" y="1"/>
                    <a:pt x="107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7482225" y="2361763"/>
              <a:ext cx="8375" cy="19975"/>
            </a:xfrm>
            <a:custGeom>
              <a:avLst/>
              <a:gdLst/>
              <a:ahLst/>
              <a:cxnLst/>
              <a:rect l="l" t="t" r="r" b="b"/>
              <a:pathLst>
                <a:path w="335" h="799" extrusionOk="0">
                  <a:moveTo>
                    <a:pt x="267" y="0"/>
                  </a:moveTo>
                  <a:cubicBezTo>
                    <a:pt x="254" y="0"/>
                    <a:pt x="242" y="5"/>
                    <a:pt x="232" y="14"/>
                  </a:cubicBezTo>
                  <a:cubicBezTo>
                    <a:pt x="152" y="95"/>
                    <a:pt x="107" y="220"/>
                    <a:pt x="81" y="318"/>
                  </a:cubicBezTo>
                  <a:cubicBezTo>
                    <a:pt x="45" y="460"/>
                    <a:pt x="0" y="612"/>
                    <a:pt x="36" y="755"/>
                  </a:cubicBezTo>
                  <a:cubicBezTo>
                    <a:pt x="45" y="785"/>
                    <a:pt x="68" y="798"/>
                    <a:pt x="92" y="798"/>
                  </a:cubicBezTo>
                  <a:cubicBezTo>
                    <a:pt x="119" y="798"/>
                    <a:pt x="147" y="783"/>
                    <a:pt x="161" y="755"/>
                  </a:cubicBezTo>
                  <a:cubicBezTo>
                    <a:pt x="205" y="630"/>
                    <a:pt x="232" y="496"/>
                    <a:pt x="268" y="371"/>
                  </a:cubicBezTo>
                  <a:cubicBezTo>
                    <a:pt x="295" y="273"/>
                    <a:pt x="304" y="175"/>
                    <a:pt x="321" y="77"/>
                  </a:cubicBezTo>
                  <a:cubicBezTo>
                    <a:pt x="334" y="3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7490475" y="2339213"/>
              <a:ext cx="12325" cy="16600"/>
            </a:xfrm>
            <a:custGeom>
              <a:avLst/>
              <a:gdLst/>
              <a:ahLst/>
              <a:cxnLst/>
              <a:rect l="l" t="t" r="r" b="b"/>
              <a:pathLst>
                <a:path w="493" h="664" extrusionOk="0">
                  <a:moveTo>
                    <a:pt x="370" y="0"/>
                  </a:moveTo>
                  <a:cubicBezTo>
                    <a:pt x="346" y="0"/>
                    <a:pt x="322" y="10"/>
                    <a:pt x="304" y="33"/>
                  </a:cubicBezTo>
                  <a:cubicBezTo>
                    <a:pt x="232" y="122"/>
                    <a:pt x="188" y="203"/>
                    <a:pt x="134" y="310"/>
                  </a:cubicBezTo>
                  <a:cubicBezTo>
                    <a:pt x="90" y="408"/>
                    <a:pt x="0" y="506"/>
                    <a:pt x="45" y="622"/>
                  </a:cubicBezTo>
                  <a:cubicBezTo>
                    <a:pt x="60" y="647"/>
                    <a:pt x="87" y="664"/>
                    <a:pt x="112" y="664"/>
                  </a:cubicBezTo>
                  <a:cubicBezTo>
                    <a:pt x="131" y="664"/>
                    <a:pt x="149" y="654"/>
                    <a:pt x="161" y="631"/>
                  </a:cubicBezTo>
                  <a:cubicBezTo>
                    <a:pt x="214" y="542"/>
                    <a:pt x="277" y="461"/>
                    <a:pt x="330" y="372"/>
                  </a:cubicBezTo>
                  <a:cubicBezTo>
                    <a:pt x="348" y="328"/>
                    <a:pt x="366" y="283"/>
                    <a:pt x="393" y="247"/>
                  </a:cubicBezTo>
                  <a:cubicBezTo>
                    <a:pt x="429" y="203"/>
                    <a:pt x="455" y="176"/>
                    <a:pt x="473" y="122"/>
                  </a:cubicBezTo>
                  <a:cubicBezTo>
                    <a:pt x="492" y="59"/>
                    <a:pt x="430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7254950" y="2330738"/>
              <a:ext cx="34825" cy="51300"/>
            </a:xfrm>
            <a:custGeom>
              <a:avLst/>
              <a:gdLst/>
              <a:ahLst/>
              <a:cxnLst/>
              <a:rect l="l" t="t" r="r" b="b"/>
              <a:pathLst>
                <a:path w="1393" h="2052" extrusionOk="0">
                  <a:moveTo>
                    <a:pt x="723" y="542"/>
                  </a:moveTo>
                  <a:cubicBezTo>
                    <a:pt x="732" y="551"/>
                    <a:pt x="741" y="568"/>
                    <a:pt x="750" y="586"/>
                  </a:cubicBezTo>
                  <a:cubicBezTo>
                    <a:pt x="848" y="756"/>
                    <a:pt x="982" y="845"/>
                    <a:pt x="1125" y="961"/>
                  </a:cubicBezTo>
                  <a:cubicBezTo>
                    <a:pt x="1044" y="1077"/>
                    <a:pt x="946" y="1175"/>
                    <a:pt x="884" y="1309"/>
                  </a:cubicBezTo>
                  <a:cubicBezTo>
                    <a:pt x="848" y="1389"/>
                    <a:pt x="830" y="1478"/>
                    <a:pt x="813" y="1568"/>
                  </a:cubicBezTo>
                  <a:cubicBezTo>
                    <a:pt x="786" y="1496"/>
                    <a:pt x="750" y="1425"/>
                    <a:pt x="697" y="1353"/>
                  </a:cubicBezTo>
                  <a:cubicBezTo>
                    <a:pt x="616" y="1264"/>
                    <a:pt x="509" y="1175"/>
                    <a:pt x="402" y="1122"/>
                  </a:cubicBezTo>
                  <a:cubicBezTo>
                    <a:pt x="375" y="1104"/>
                    <a:pt x="349" y="1086"/>
                    <a:pt x="313" y="1077"/>
                  </a:cubicBezTo>
                  <a:cubicBezTo>
                    <a:pt x="322" y="1068"/>
                    <a:pt x="322" y="1068"/>
                    <a:pt x="322" y="1068"/>
                  </a:cubicBezTo>
                  <a:cubicBezTo>
                    <a:pt x="375" y="1041"/>
                    <a:pt x="438" y="979"/>
                    <a:pt x="482" y="934"/>
                  </a:cubicBezTo>
                  <a:cubicBezTo>
                    <a:pt x="563" y="863"/>
                    <a:pt x="616" y="783"/>
                    <a:pt x="670" y="684"/>
                  </a:cubicBezTo>
                  <a:cubicBezTo>
                    <a:pt x="697" y="640"/>
                    <a:pt x="714" y="586"/>
                    <a:pt x="723" y="542"/>
                  </a:cubicBezTo>
                  <a:close/>
                  <a:moveTo>
                    <a:pt x="713" y="1"/>
                  </a:moveTo>
                  <a:cubicBezTo>
                    <a:pt x="588" y="1"/>
                    <a:pt x="579" y="212"/>
                    <a:pt x="563" y="310"/>
                  </a:cubicBezTo>
                  <a:cubicBezTo>
                    <a:pt x="536" y="470"/>
                    <a:pt x="491" y="622"/>
                    <a:pt x="375" y="747"/>
                  </a:cubicBezTo>
                  <a:cubicBezTo>
                    <a:pt x="268" y="845"/>
                    <a:pt x="143" y="916"/>
                    <a:pt x="45" y="1023"/>
                  </a:cubicBezTo>
                  <a:cubicBezTo>
                    <a:pt x="19" y="1050"/>
                    <a:pt x="1" y="1095"/>
                    <a:pt x="10" y="1130"/>
                  </a:cubicBezTo>
                  <a:cubicBezTo>
                    <a:pt x="54" y="1246"/>
                    <a:pt x="99" y="1220"/>
                    <a:pt x="197" y="1264"/>
                  </a:cubicBezTo>
                  <a:cubicBezTo>
                    <a:pt x="340" y="1336"/>
                    <a:pt x="482" y="1416"/>
                    <a:pt x="572" y="1559"/>
                  </a:cubicBezTo>
                  <a:cubicBezTo>
                    <a:pt x="661" y="1684"/>
                    <a:pt x="652" y="1835"/>
                    <a:pt x="714" y="1969"/>
                  </a:cubicBezTo>
                  <a:cubicBezTo>
                    <a:pt x="736" y="2017"/>
                    <a:pt x="785" y="2052"/>
                    <a:pt x="831" y="2052"/>
                  </a:cubicBezTo>
                  <a:cubicBezTo>
                    <a:pt x="863" y="2052"/>
                    <a:pt x="893" y="2036"/>
                    <a:pt x="911" y="1996"/>
                  </a:cubicBezTo>
                  <a:cubicBezTo>
                    <a:pt x="991" y="1844"/>
                    <a:pt x="991" y="1657"/>
                    <a:pt x="1053" y="1487"/>
                  </a:cubicBezTo>
                  <a:cubicBezTo>
                    <a:pt x="1125" y="1291"/>
                    <a:pt x="1268" y="1175"/>
                    <a:pt x="1375" y="997"/>
                  </a:cubicBezTo>
                  <a:cubicBezTo>
                    <a:pt x="1392" y="961"/>
                    <a:pt x="1392" y="899"/>
                    <a:pt x="1357" y="863"/>
                  </a:cubicBezTo>
                  <a:cubicBezTo>
                    <a:pt x="1223" y="747"/>
                    <a:pt x="1071" y="675"/>
                    <a:pt x="973" y="515"/>
                  </a:cubicBezTo>
                  <a:cubicBezTo>
                    <a:pt x="902" y="408"/>
                    <a:pt x="884" y="42"/>
                    <a:pt x="750" y="6"/>
                  </a:cubicBezTo>
                  <a:cubicBezTo>
                    <a:pt x="737" y="3"/>
                    <a:pt x="724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7262750" y="2239588"/>
              <a:ext cx="74525" cy="85275"/>
            </a:xfrm>
            <a:custGeom>
              <a:avLst/>
              <a:gdLst/>
              <a:ahLst/>
              <a:cxnLst/>
              <a:rect l="l" t="t" r="r" b="b"/>
              <a:pathLst>
                <a:path w="2981" h="3411" extrusionOk="0">
                  <a:moveTo>
                    <a:pt x="1581" y="1148"/>
                  </a:moveTo>
                  <a:cubicBezTo>
                    <a:pt x="1620" y="1148"/>
                    <a:pt x="1638" y="1186"/>
                    <a:pt x="1651" y="1297"/>
                  </a:cubicBezTo>
                  <a:cubicBezTo>
                    <a:pt x="1678" y="1458"/>
                    <a:pt x="1705" y="1618"/>
                    <a:pt x="1741" y="1770"/>
                  </a:cubicBezTo>
                  <a:cubicBezTo>
                    <a:pt x="1785" y="1957"/>
                    <a:pt x="1830" y="2145"/>
                    <a:pt x="1865" y="2332"/>
                  </a:cubicBezTo>
                  <a:cubicBezTo>
                    <a:pt x="1812" y="2198"/>
                    <a:pt x="1749" y="2064"/>
                    <a:pt x="1678" y="1940"/>
                  </a:cubicBezTo>
                  <a:cubicBezTo>
                    <a:pt x="1607" y="1815"/>
                    <a:pt x="1535" y="1690"/>
                    <a:pt x="1473" y="1556"/>
                  </a:cubicBezTo>
                  <a:cubicBezTo>
                    <a:pt x="1437" y="1494"/>
                    <a:pt x="1410" y="1413"/>
                    <a:pt x="1366" y="1360"/>
                  </a:cubicBezTo>
                  <a:cubicBezTo>
                    <a:pt x="1268" y="1244"/>
                    <a:pt x="1250" y="1288"/>
                    <a:pt x="1384" y="1226"/>
                  </a:cubicBezTo>
                  <a:cubicBezTo>
                    <a:pt x="1482" y="1186"/>
                    <a:pt x="1542" y="1148"/>
                    <a:pt x="1581" y="1148"/>
                  </a:cubicBezTo>
                  <a:close/>
                  <a:moveTo>
                    <a:pt x="1505" y="214"/>
                  </a:moveTo>
                  <a:cubicBezTo>
                    <a:pt x="1863" y="214"/>
                    <a:pt x="2243" y="365"/>
                    <a:pt x="2419" y="673"/>
                  </a:cubicBezTo>
                  <a:cubicBezTo>
                    <a:pt x="2651" y="1056"/>
                    <a:pt x="2499" y="1520"/>
                    <a:pt x="2276" y="1868"/>
                  </a:cubicBezTo>
                  <a:cubicBezTo>
                    <a:pt x="2160" y="2038"/>
                    <a:pt x="2142" y="2118"/>
                    <a:pt x="2222" y="2314"/>
                  </a:cubicBezTo>
                  <a:cubicBezTo>
                    <a:pt x="2303" y="2537"/>
                    <a:pt x="2329" y="2618"/>
                    <a:pt x="2115" y="2734"/>
                  </a:cubicBezTo>
                  <a:cubicBezTo>
                    <a:pt x="2044" y="2395"/>
                    <a:pt x="1973" y="2064"/>
                    <a:pt x="1892" y="1725"/>
                  </a:cubicBezTo>
                  <a:cubicBezTo>
                    <a:pt x="1839" y="1494"/>
                    <a:pt x="1874" y="1181"/>
                    <a:pt x="1758" y="967"/>
                  </a:cubicBezTo>
                  <a:cubicBezTo>
                    <a:pt x="1749" y="940"/>
                    <a:pt x="1714" y="923"/>
                    <a:pt x="1687" y="923"/>
                  </a:cubicBezTo>
                  <a:cubicBezTo>
                    <a:pt x="1535" y="940"/>
                    <a:pt x="1205" y="1030"/>
                    <a:pt x="1116" y="1146"/>
                  </a:cubicBezTo>
                  <a:cubicBezTo>
                    <a:pt x="1027" y="1288"/>
                    <a:pt x="1179" y="1440"/>
                    <a:pt x="1241" y="1556"/>
                  </a:cubicBezTo>
                  <a:cubicBezTo>
                    <a:pt x="1366" y="1779"/>
                    <a:pt x="1491" y="2002"/>
                    <a:pt x="1616" y="2225"/>
                  </a:cubicBezTo>
                  <a:cubicBezTo>
                    <a:pt x="1732" y="2412"/>
                    <a:pt x="1794" y="2644"/>
                    <a:pt x="1919" y="2832"/>
                  </a:cubicBezTo>
                  <a:cubicBezTo>
                    <a:pt x="1852" y="2862"/>
                    <a:pt x="1804" y="2879"/>
                    <a:pt x="1768" y="2879"/>
                  </a:cubicBezTo>
                  <a:cubicBezTo>
                    <a:pt x="1707" y="2879"/>
                    <a:pt x="1679" y="2830"/>
                    <a:pt x="1651" y="2707"/>
                  </a:cubicBezTo>
                  <a:cubicBezTo>
                    <a:pt x="1616" y="2555"/>
                    <a:pt x="1616" y="2386"/>
                    <a:pt x="1509" y="2270"/>
                  </a:cubicBezTo>
                  <a:cubicBezTo>
                    <a:pt x="1393" y="2145"/>
                    <a:pt x="1205" y="2136"/>
                    <a:pt x="1054" y="2091"/>
                  </a:cubicBezTo>
                  <a:cubicBezTo>
                    <a:pt x="46" y="1734"/>
                    <a:pt x="313" y="432"/>
                    <a:pt x="1277" y="236"/>
                  </a:cubicBezTo>
                  <a:cubicBezTo>
                    <a:pt x="1350" y="221"/>
                    <a:pt x="1427" y="214"/>
                    <a:pt x="1505" y="214"/>
                  </a:cubicBezTo>
                  <a:close/>
                  <a:moveTo>
                    <a:pt x="2472" y="2778"/>
                  </a:moveTo>
                  <a:lnTo>
                    <a:pt x="2472" y="2778"/>
                  </a:lnTo>
                  <a:cubicBezTo>
                    <a:pt x="2543" y="3028"/>
                    <a:pt x="2303" y="3135"/>
                    <a:pt x="2088" y="3189"/>
                  </a:cubicBezTo>
                  <a:cubicBezTo>
                    <a:pt x="2037" y="3200"/>
                    <a:pt x="1978" y="3215"/>
                    <a:pt x="1922" y="3215"/>
                  </a:cubicBezTo>
                  <a:cubicBezTo>
                    <a:pt x="1890" y="3215"/>
                    <a:pt x="1859" y="3210"/>
                    <a:pt x="1830" y="3197"/>
                  </a:cubicBezTo>
                  <a:cubicBezTo>
                    <a:pt x="1776" y="3180"/>
                    <a:pt x="1749" y="3153"/>
                    <a:pt x="1741" y="3126"/>
                  </a:cubicBezTo>
                  <a:cubicBezTo>
                    <a:pt x="1946" y="3081"/>
                    <a:pt x="2312" y="2948"/>
                    <a:pt x="2472" y="2778"/>
                  </a:cubicBezTo>
                  <a:close/>
                  <a:moveTo>
                    <a:pt x="1459" y="0"/>
                  </a:moveTo>
                  <a:cubicBezTo>
                    <a:pt x="692" y="0"/>
                    <a:pt x="0" y="723"/>
                    <a:pt x="197" y="1520"/>
                  </a:cubicBezTo>
                  <a:cubicBezTo>
                    <a:pt x="295" y="1877"/>
                    <a:pt x="563" y="2136"/>
                    <a:pt x="902" y="2270"/>
                  </a:cubicBezTo>
                  <a:cubicBezTo>
                    <a:pt x="991" y="2305"/>
                    <a:pt x="1080" y="2314"/>
                    <a:pt x="1170" y="2350"/>
                  </a:cubicBezTo>
                  <a:cubicBezTo>
                    <a:pt x="1357" y="2421"/>
                    <a:pt x="1393" y="2564"/>
                    <a:pt x="1437" y="2742"/>
                  </a:cubicBezTo>
                  <a:cubicBezTo>
                    <a:pt x="1464" y="2814"/>
                    <a:pt x="1491" y="2885"/>
                    <a:pt x="1509" y="2957"/>
                  </a:cubicBezTo>
                  <a:cubicBezTo>
                    <a:pt x="1526" y="3037"/>
                    <a:pt x="1535" y="3108"/>
                    <a:pt x="1562" y="3189"/>
                  </a:cubicBezTo>
                  <a:cubicBezTo>
                    <a:pt x="1623" y="3356"/>
                    <a:pt x="1770" y="3411"/>
                    <a:pt x="1928" y="3411"/>
                  </a:cubicBezTo>
                  <a:cubicBezTo>
                    <a:pt x="2049" y="3411"/>
                    <a:pt x="2176" y="3379"/>
                    <a:pt x="2276" y="3340"/>
                  </a:cubicBezTo>
                  <a:cubicBezTo>
                    <a:pt x="2561" y="3233"/>
                    <a:pt x="2811" y="2983"/>
                    <a:pt x="2651" y="2662"/>
                  </a:cubicBezTo>
                  <a:cubicBezTo>
                    <a:pt x="2606" y="2573"/>
                    <a:pt x="2543" y="2493"/>
                    <a:pt x="2490" y="2403"/>
                  </a:cubicBezTo>
                  <a:cubicBezTo>
                    <a:pt x="2294" y="2064"/>
                    <a:pt x="2535" y="1949"/>
                    <a:pt x="2651" y="1645"/>
                  </a:cubicBezTo>
                  <a:cubicBezTo>
                    <a:pt x="2981" y="780"/>
                    <a:pt x="2436" y="75"/>
                    <a:pt x="1553" y="4"/>
                  </a:cubicBezTo>
                  <a:cubicBezTo>
                    <a:pt x="1522" y="1"/>
                    <a:pt x="1490" y="0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7446525" y="2298413"/>
              <a:ext cx="35050" cy="51200"/>
            </a:xfrm>
            <a:custGeom>
              <a:avLst/>
              <a:gdLst/>
              <a:ahLst/>
              <a:cxnLst/>
              <a:rect l="l" t="t" r="r" b="b"/>
              <a:pathLst>
                <a:path w="1402" h="2048" extrusionOk="0">
                  <a:moveTo>
                    <a:pt x="732" y="532"/>
                  </a:moveTo>
                  <a:cubicBezTo>
                    <a:pt x="732" y="550"/>
                    <a:pt x="741" y="568"/>
                    <a:pt x="750" y="586"/>
                  </a:cubicBezTo>
                  <a:cubicBezTo>
                    <a:pt x="857" y="755"/>
                    <a:pt x="991" y="844"/>
                    <a:pt x="1134" y="960"/>
                  </a:cubicBezTo>
                  <a:cubicBezTo>
                    <a:pt x="1045" y="1076"/>
                    <a:pt x="947" y="1166"/>
                    <a:pt x="884" y="1308"/>
                  </a:cubicBezTo>
                  <a:cubicBezTo>
                    <a:pt x="848" y="1389"/>
                    <a:pt x="831" y="1478"/>
                    <a:pt x="813" y="1567"/>
                  </a:cubicBezTo>
                  <a:cubicBezTo>
                    <a:pt x="786" y="1496"/>
                    <a:pt x="759" y="1424"/>
                    <a:pt x="697" y="1353"/>
                  </a:cubicBezTo>
                  <a:cubicBezTo>
                    <a:pt x="616" y="1264"/>
                    <a:pt x="509" y="1175"/>
                    <a:pt x="402" y="1112"/>
                  </a:cubicBezTo>
                  <a:cubicBezTo>
                    <a:pt x="384" y="1103"/>
                    <a:pt x="349" y="1085"/>
                    <a:pt x="322" y="1076"/>
                  </a:cubicBezTo>
                  <a:lnTo>
                    <a:pt x="313" y="1076"/>
                  </a:lnTo>
                  <a:cubicBezTo>
                    <a:pt x="322" y="1067"/>
                    <a:pt x="331" y="1067"/>
                    <a:pt x="322" y="1067"/>
                  </a:cubicBezTo>
                  <a:cubicBezTo>
                    <a:pt x="384" y="1032"/>
                    <a:pt x="438" y="978"/>
                    <a:pt x="492" y="934"/>
                  </a:cubicBezTo>
                  <a:cubicBezTo>
                    <a:pt x="563" y="853"/>
                    <a:pt x="625" y="782"/>
                    <a:pt x="670" y="684"/>
                  </a:cubicBezTo>
                  <a:cubicBezTo>
                    <a:pt x="697" y="630"/>
                    <a:pt x="715" y="586"/>
                    <a:pt x="732" y="532"/>
                  </a:cubicBezTo>
                  <a:close/>
                  <a:moveTo>
                    <a:pt x="715" y="0"/>
                  </a:moveTo>
                  <a:cubicBezTo>
                    <a:pt x="596" y="0"/>
                    <a:pt x="579" y="211"/>
                    <a:pt x="563" y="309"/>
                  </a:cubicBezTo>
                  <a:cubicBezTo>
                    <a:pt x="545" y="470"/>
                    <a:pt x="492" y="621"/>
                    <a:pt x="376" y="746"/>
                  </a:cubicBezTo>
                  <a:cubicBezTo>
                    <a:pt x="277" y="844"/>
                    <a:pt x="144" y="916"/>
                    <a:pt x="45" y="1023"/>
                  </a:cubicBezTo>
                  <a:cubicBezTo>
                    <a:pt x="19" y="1050"/>
                    <a:pt x="1" y="1094"/>
                    <a:pt x="19" y="1130"/>
                  </a:cubicBezTo>
                  <a:cubicBezTo>
                    <a:pt x="54" y="1246"/>
                    <a:pt x="99" y="1219"/>
                    <a:pt x="197" y="1264"/>
                  </a:cubicBezTo>
                  <a:cubicBezTo>
                    <a:pt x="349" y="1326"/>
                    <a:pt x="492" y="1415"/>
                    <a:pt x="581" y="1549"/>
                  </a:cubicBezTo>
                  <a:cubicBezTo>
                    <a:pt x="661" y="1683"/>
                    <a:pt x="661" y="1835"/>
                    <a:pt x="715" y="1968"/>
                  </a:cubicBezTo>
                  <a:cubicBezTo>
                    <a:pt x="736" y="2016"/>
                    <a:pt x="784" y="2048"/>
                    <a:pt x="832" y="2048"/>
                  </a:cubicBezTo>
                  <a:cubicBezTo>
                    <a:pt x="865" y="2048"/>
                    <a:pt x="898" y="2032"/>
                    <a:pt x="920" y="1995"/>
                  </a:cubicBezTo>
                  <a:cubicBezTo>
                    <a:pt x="1000" y="1844"/>
                    <a:pt x="1000" y="1647"/>
                    <a:pt x="1054" y="1487"/>
                  </a:cubicBezTo>
                  <a:cubicBezTo>
                    <a:pt x="1125" y="1290"/>
                    <a:pt x="1277" y="1175"/>
                    <a:pt x="1375" y="996"/>
                  </a:cubicBezTo>
                  <a:cubicBezTo>
                    <a:pt x="1401" y="952"/>
                    <a:pt x="1393" y="889"/>
                    <a:pt x="1357" y="862"/>
                  </a:cubicBezTo>
                  <a:cubicBezTo>
                    <a:pt x="1223" y="746"/>
                    <a:pt x="1071" y="666"/>
                    <a:pt x="973" y="514"/>
                  </a:cubicBezTo>
                  <a:cubicBezTo>
                    <a:pt x="902" y="407"/>
                    <a:pt x="884" y="42"/>
                    <a:pt x="750" y="6"/>
                  </a:cubicBezTo>
                  <a:cubicBezTo>
                    <a:pt x="738" y="2"/>
                    <a:pt x="726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7350400" y="2291938"/>
              <a:ext cx="34825" cy="51300"/>
            </a:xfrm>
            <a:custGeom>
              <a:avLst/>
              <a:gdLst/>
              <a:ahLst/>
              <a:cxnLst/>
              <a:rect l="l" t="t" r="r" b="b"/>
              <a:pathLst>
                <a:path w="1393" h="2052" extrusionOk="0">
                  <a:moveTo>
                    <a:pt x="724" y="541"/>
                  </a:moveTo>
                  <a:cubicBezTo>
                    <a:pt x="732" y="550"/>
                    <a:pt x="741" y="568"/>
                    <a:pt x="750" y="586"/>
                  </a:cubicBezTo>
                  <a:cubicBezTo>
                    <a:pt x="848" y="756"/>
                    <a:pt x="982" y="845"/>
                    <a:pt x="1125" y="961"/>
                  </a:cubicBezTo>
                  <a:cubicBezTo>
                    <a:pt x="1045" y="1077"/>
                    <a:pt x="938" y="1175"/>
                    <a:pt x="884" y="1309"/>
                  </a:cubicBezTo>
                  <a:cubicBezTo>
                    <a:pt x="848" y="1389"/>
                    <a:pt x="831" y="1478"/>
                    <a:pt x="813" y="1567"/>
                  </a:cubicBezTo>
                  <a:cubicBezTo>
                    <a:pt x="786" y="1496"/>
                    <a:pt x="750" y="1425"/>
                    <a:pt x="688" y="1353"/>
                  </a:cubicBezTo>
                  <a:cubicBezTo>
                    <a:pt x="616" y="1264"/>
                    <a:pt x="509" y="1175"/>
                    <a:pt x="402" y="1121"/>
                  </a:cubicBezTo>
                  <a:cubicBezTo>
                    <a:pt x="376" y="1103"/>
                    <a:pt x="340" y="1086"/>
                    <a:pt x="313" y="1086"/>
                  </a:cubicBezTo>
                  <a:cubicBezTo>
                    <a:pt x="313" y="1077"/>
                    <a:pt x="313" y="1077"/>
                    <a:pt x="304" y="1077"/>
                  </a:cubicBezTo>
                  <a:cubicBezTo>
                    <a:pt x="313" y="1068"/>
                    <a:pt x="322" y="1068"/>
                    <a:pt x="322" y="1068"/>
                  </a:cubicBezTo>
                  <a:cubicBezTo>
                    <a:pt x="376" y="1041"/>
                    <a:pt x="438" y="979"/>
                    <a:pt x="483" y="934"/>
                  </a:cubicBezTo>
                  <a:cubicBezTo>
                    <a:pt x="563" y="863"/>
                    <a:pt x="616" y="782"/>
                    <a:pt x="661" y="693"/>
                  </a:cubicBezTo>
                  <a:cubicBezTo>
                    <a:pt x="688" y="640"/>
                    <a:pt x="706" y="586"/>
                    <a:pt x="724" y="541"/>
                  </a:cubicBezTo>
                  <a:close/>
                  <a:moveTo>
                    <a:pt x="713" y="1"/>
                  </a:moveTo>
                  <a:cubicBezTo>
                    <a:pt x="587" y="1"/>
                    <a:pt x="571" y="211"/>
                    <a:pt x="563" y="309"/>
                  </a:cubicBezTo>
                  <a:cubicBezTo>
                    <a:pt x="536" y="470"/>
                    <a:pt x="483" y="622"/>
                    <a:pt x="367" y="747"/>
                  </a:cubicBezTo>
                  <a:cubicBezTo>
                    <a:pt x="269" y="854"/>
                    <a:pt x="144" y="916"/>
                    <a:pt x="37" y="1023"/>
                  </a:cubicBezTo>
                  <a:cubicBezTo>
                    <a:pt x="10" y="1050"/>
                    <a:pt x="1" y="1095"/>
                    <a:pt x="10" y="1130"/>
                  </a:cubicBezTo>
                  <a:cubicBezTo>
                    <a:pt x="54" y="1246"/>
                    <a:pt x="99" y="1219"/>
                    <a:pt x="197" y="1273"/>
                  </a:cubicBezTo>
                  <a:cubicBezTo>
                    <a:pt x="340" y="1335"/>
                    <a:pt x="483" y="1416"/>
                    <a:pt x="572" y="1558"/>
                  </a:cubicBezTo>
                  <a:cubicBezTo>
                    <a:pt x="661" y="1683"/>
                    <a:pt x="652" y="1835"/>
                    <a:pt x="715" y="1969"/>
                  </a:cubicBezTo>
                  <a:cubicBezTo>
                    <a:pt x="731" y="2017"/>
                    <a:pt x="781" y="2052"/>
                    <a:pt x="829" y="2052"/>
                  </a:cubicBezTo>
                  <a:cubicBezTo>
                    <a:pt x="862" y="2052"/>
                    <a:pt x="893" y="2035"/>
                    <a:pt x="911" y="1996"/>
                  </a:cubicBezTo>
                  <a:cubicBezTo>
                    <a:pt x="991" y="1844"/>
                    <a:pt x="991" y="1657"/>
                    <a:pt x="1054" y="1487"/>
                  </a:cubicBezTo>
                  <a:cubicBezTo>
                    <a:pt x="1125" y="1291"/>
                    <a:pt x="1268" y="1175"/>
                    <a:pt x="1366" y="996"/>
                  </a:cubicBezTo>
                  <a:cubicBezTo>
                    <a:pt x="1393" y="961"/>
                    <a:pt x="1393" y="898"/>
                    <a:pt x="1357" y="863"/>
                  </a:cubicBezTo>
                  <a:cubicBezTo>
                    <a:pt x="1223" y="747"/>
                    <a:pt x="1071" y="675"/>
                    <a:pt x="973" y="524"/>
                  </a:cubicBezTo>
                  <a:cubicBezTo>
                    <a:pt x="902" y="408"/>
                    <a:pt x="884" y="42"/>
                    <a:pt x="750" y="6"/>
                  </a:cubicBezTo>
                  <a:cubicBezTo>
                    <a:pt x="737" y="2"/>
                    <a:pt x="725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7519025" y="2346588"/>
              <a:ext cx="34800" cy="51200"/>
            </a:xfrm>
            <a:custGeom>
              <a:avLst/>
              <a:gdLst/>
              <a:ahLst/>
              <a:cxnLst/>
              <a:rect l="l" t="t" r="r" b="b"/>
              <a:pathLst>
                <a:path w="1392" h="2048" extrusionOk="0">
                  <a:moveTo>
                    <a:pt x="723" y="532"/>
                  </a:moveTo>
                  <a:cubicBezTo>
                    <a:pt x="732" y="550"/>
                    <a:pt x="741" y="568"/>
                    <a:pt x="750" y="577"/>
                  </a:cubicBezTo>
                  <a:cubicBezTo>
                    <a:pt x="848" y="755"/>
                    <a:pt x="982" y="844"/>
                    <a:pt x="1124" y="960"/>
                  </a:cubicBezTo>
                  <a:cubicBezTo>
                    <a:pt x="1044" y="1076"/>
                    <a:pt x="946" y="1166"/>
                    <a:pt x="883" y="1308"/>
                  </a:cubicBezTo>
                  <a:cubicBezTo>
                    <a:pt x="848" y="1389"/>
                    <a:pt x="830" y="1478"/>
                    <a:pt x="812" y="1567"/>
                  </a:cubicBezTo>
                  <a:cubicBezTo>
                    <a:pt x="785" y="1487"/>
                    <a:pt x="750" y="1415"/>
                    <a:pt x="696" y="1353"/>
                  </a:cubicBezTo>
                  <a:cubicBezTo>
                    <a:pt x="616" y="1255"/>
                    <a:pt x="509" y="1174"/>
                    <a:pt x="402" y="1112"/>
                  </a:cubicBezTo>
                  <a:cubicBezTo>
                    <a:pt x="375" y="1103"/>
                    <a:pt x="348" y="1085"/>
                    <a:pt x="321" y="1076"/>
                  </a:cubicBezTo>
                  <a:lnTo>
                    <a:pt x="312" y="1076"/>
                  </a:lnTo>
                  <a:cubicBezTo>
                    <a:pt x="321" y="1067"/>
                    <a:pt x="321" y="1067"/>
                    <a:pt x="321" y="1067"/>
                  </a:cubicBezTo>
                  <a:cubicBezTo>
                    <a:pt x="375" y="1032"/>
                    <a:pt x="437" y="969"/>
                    <a:pt x="482" y="925"/>
                  </a:cubicBezTo>
                  <a:cubicBezTo>
                    <a:pt x="562" y="853"/>
                    <a:pt x="625" y="782"/>
                    <a:pt x="669" y="684"/>
                  </a:cubicBezTo>
                  <a:cubicBezTo>
                    <a:pt x="696" y="630"/>
                    <a:pt x="714" y="586"/>
                    <a:pt x="723" y="532"/>
                  </a:cubicBezTo>
                  <a:close/>
                  <a:moveTo>
                    <a:pt x="714" y="0"/>
                  </a:moveTo>
                  <a:cubicBezTo>
                    <a:pt x="595" y="0"/>
                    <a:pt x="579" y="211"/>
                    <a:pt x="562" y="309"/>
                  </a:cubicBezTo>
                  <a:cubicBezTo>
                    <a:pt x="544" y="470"/>
                    <a:pt x="491" y="621"/>
                    <a:pt x="375" y="737"/>
                  </a:cubicBezTo>
                  <a:cubicBezTo>
                    <a:pt x="277" y="844"/>
                    <a:pt x="143" y="916"/>
                    <a:pt x="45" y="1023"/>
                  </a:cubicBezTo>
                  <a:cubicBezTo>
                    <a:pt x="18" y="1050"/>
                    <a:pt x="0" y="1085"/>
                    <a:pt x="18" y="1130"/>
                  </a:cubicBezTo>
                  <a:cubicBezTo>
                    <a:pt x="54" y="1246"/>
                    <a:pt x="98" y="1219"/>
                    <a:pt x="196" y="1264"/>
                  </a:cubicBezTo>
                  <a:cubicBezTo>
                    <a:pt x="339" y="1326"/>
                    <a:pt x="482" y="1415"/>
                    <a:pt x="571" y="1549"/>
                  </a:cubicBezTo>
                  <a:cubicBezTo>
                    <a:pt x="660" y="1683"/>
                    <a:pt x="660" y="1826"/>
                    <a:pt x="714" y="1968"/>
                  </a:cubicBezTo>
                  <a:cubicBezTo>
                    <a:pt x="735" y="2016"/>
                    <a:pt x="784" y="2047"/>
                    <a:pt x="831" y="2047"/>
                  </a:cubicBezTo>
                  <a:cubicBezTo>
                    <a:pt x="864" y="2047"/>
                    <a:pt x="897" y="2032"/>
                    <a:pt x="919" y="1995"/>
                  </a:cubicBezTo>
                  <a:cubicBezTo>
                    <a:pt x="990" y="1844"/>
                    <a:pt x="990" y="1647"/>
                    <a:pt x="1053" y="1487"/>
                  </a:cubicBezTo>
                  <a:cubicBezTo>
                    <a:pt x="1124" y="1282"/>
                    <a:pt x="1267" y="1174"/>
                    <a:pt x="1374" y="996"/>
                  </a:cubicBezTo>
                  <a:cubicBezTo>
                    <a:pt x="1392" y="951"/>
                    <a:pt x="1392" y="889"/>
                    <a:pt x="1356" y="862"/>
                  </a:cubicBezTo>
                  <a:cubicBezTo>
                    <a:pt x="1222" y="746"/>
                    <a:pt x="1071" y="666"/>
                    <a:pt x="973" y="514"/>
                  </a:cubicBezTo>
                  <a:cubicBezTo>
                    <a:pt x="901" y="407"/>
                    <a:pt x="883" y="41"/>
                    <a:pt x="750" y="6"/>
                  </a:cubicBezTo>
                  <a:cubicBezTo>
                    <a:pt x="737" y="2"/>
                    <a:pt x="725" y="0"/>
                    <a:pt x="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7502075" y="2235563"/>
              <a:ext cx="98375" cy="99200"/>
            </a:xfrm>
            <a:custGeom>
              <a:avLst/>
              <a:gdLst/>
              <a:ahLst/>
              <a:cxnLst/>
              <a:rect l="l" t="t" r="r" b="b"/>
              <a:pathLst>
                <a:path w="3935" h="3968" extrusionOk="0">
                  <a:moveTo>
                    <a:pt x="3015" y="218"/>
                  </a:moveTo>
                  <a:cubicBezTo>
                    <a:pt x="3021" y="218"/>
                    <a:pt x="3027" y="218"/>
                    <a:pt x="3033" y="218"/>
                  </a:cubicBezTo>
                  <a:cubicBezTo>
                    <a:pt x="3586" y="236"/>
                    <a:pt x="3310" y="825"/>
                    <a:pt x="3051" y="1244"/>
                  </a:cubicBezTo>
                  <a:cubicBezTo>
                    <a:pt x="3016" y="1137"/>
                    <a:pt x="2953" y="1030"/>
                    <a:pt x="2882" y="950"/>
                  </a:cubicBezTo>
                  <a:cubicBezTo>
                    <a:pt x="2766" y="807"/>
                    <a:pt x="2587" y="575"/>
                    <a:pt x="2409" y="495"/>
                  </a:cubicBezTo>
                  <a:cubicBezTo>
                    <a:pt x="2582" y="365"/>
                    <a:pt x="2798" y="218"/>
                    <a:pt x="3015" y="218"/>
                  </a:cubicBezTo>
                  <a:close/>
                  <a:moveTo>
                    <a:pt x="2281" y="715"/>
                  </a:moveTo>
                  <a:cubicBezTo>
                    <a:pt x="2443" y="715"/>
                    <a:pt x="2689" y="1036"/>
                    <a:pt x="2757" y="1146"/>
                  </a:cubicBezTo>
                  <a:cubicBezTo>
                    <a:pt x="2971" y="1485"/>
                    <a:pt x="2605" y="1726"/>
                    <a:pt x="2400" y="1949"/>
                  </a:cubicBezTo>
                  <a:cubicBezTo>
                    <a:pt x="2070" y="2324"/>
                    <a:pt x="1749" y="2689"/>
                    <a:pt x="1410" y="3055"/>
                  </a:cubicBezTo>
                  <a:cubicBezTo>
                    <a:pt x="1374" y="3091"/>
                    <a:pt x="1347" y="3118"/>
                    <a:pt x="1312" y="3144"/>
                  </a:cubicBezTo>
                  <a:cubicBezTo>
                    <a:pt x="1329" y="2912"/>
                    <a:pt x="1169" y="2663"/>
                    <a:pt x="973" y="2556"/>
                  </a:cubicBezTo>
                  <a:cubicBezTo>
                    <a:pt x="857" y="2502"/>
                    <a:pt x="687" y="2404"/>
                    <a:pt x="544" y="2404"/>
                  </a:cubicBezTo>
                  <a:cubicBezTo>
                    <a:pt x="643" y="2261"/>
                    <a:pt x="767" y="2136"/>
                    <a:pt x="892" y="2011"/>
                  </a:cubicBezTo>
                  <a:cubicBezTo>
                    <a:pt x="1312" y="1628"/>
                    <a:pt x="1847" y="1244"/>
                    <a:pt x="2159" y="762"/>
                  </a:cubicBezTo>
                  <a:cubicBezTo>
                    <a:pt x="2195" y="736"/>
                    <a:pt x="2230" y="718"/>
                    <a:pt x="2257" y="718"/>
                  </a:cubicBezTo>
                  <a:cubicBezTo>
                    <a:pt x="2265" y="716"/>
                    <a:pt x="2273" y="715"/>
                    <a:pt x="2281" y="715"/>
                  </a:cubicBezTo>
                  <a:close/>
                  <a:moveTo>
                    <a:pt x="437" y="2564"/>
                  </a:moveTo>
                  <a:cubicBezTo>
                    <a:pt x="616" y="2573"/>
                    <a:pt x="776" y="2618"/>
                    <a:pt x="919" y="2734"/>
                  </a:cubicBezTo>
                  <a:cubicBezTo>
                    <a:pt x="1044" y="2832"/>
                    <a:pt x="1115" y="2966"/>
                    <a:pt x="1133" y="3127"/>
                  </a:cubicBezTo>
                  <a:cubicBezTo>
                    <a:pt x="1160" y="3332"/>
                    <a:pt x="1008" y="3358"/>
                    <a:pt x="839" y="3439"/>
                  </a:cubicBezTo>
                  <a:cubicBezTo>
                    <a:pt x="785" y="3457"/>
                    <a:pt x="723" y="3483"/>
                    <a:pt x="669" y="3519"/>
                  </a:cubicBezTo>
                  <a:cubicBezTo>
                    <a:pt x="643" y="3403"/>
                    <a:pt x="553" y="3287"/>
                    <a:pt x="455" y="3216"/>
                  </a:cubicBezTo>
                  <a:cubicBezTo>
                    <a:pt x="428" y="3198"/>
                    <a:pt x="348" y="3162"/>
                    <a:pt x="277" y="3153"/>
                  </a:cubicBezTo>
                  <a:cubicBezTo>
                    <a:pt x="295" y="3019"/>
                    <a:pt x="312" y="2903"/>
                    <a:pt x="330" y="2841"/>
                  </a:cubicBezTo>
                  <a:cubicBezTo>
                    <a:pt x="357" y="2743"/>
                    <a:pt x="393" y="2645"/>
                    <a:pt x="437" y="2564"/>
                  </a:cubicBezTo>
                  <a:close/>
                  <a:moveTo>
                    <a:pt x="259" y="3296"/>
                  </a:moveTo>
                  <a:lnTo>
                    <a:pt x="259" y="3296"/>
                  </a:lnTo>
                  <a:cubicBezTo>
                    <a:pt x="304" y="3314"/>
                    <a:pt x="357" y="3332"/>
                    <a:pt x="393" y="3367"/>
                  </a:cubicBezTo>
                  <a:cubicBezTo>
                    <a:pt x="455" y="3421"/>
                    <a:pt x="509" y="3519"/>
                    <a:pt x="518" y="3599"/>
                  </a:cubicBezTo>
                  <a:cubicBezTo>
                    <a:pt x="518" y="3599"/>
                    <a:pt x="518" y="3599"/>
                    <a:pt x="518" y="3608"/>
                  </a:cubicBezTo>
                  <a:cubicBezTo>
                    <a:pt x="437" y="3653"/>
                    <a:pt x="348" y="3697"/>
                    <a:pt x="268" y="3733"/>
                  </a:cubicBezTo>
                  <a:cubicBezTo>
                    <a:pt x="241" y="3617"/>
                    <a:pt x="250" y="3457"/>
                    <a:pt x="259" y="3296"/>
                  </a:cubicBezTo>
                  <a:close/>
                  <a:moveTo>
                    <a:pt x="3050" y="0"/>
                  </a:moveTo>
                  <a:cubicBezTo>
                    <a:pt x="2773" y="0"/>
                    <a:pt x="2472" y="192"/>
                    <a:pt x="2284" y="361"/>
                  </a:cubicBezTo>
                  <a:cubicBezTo>
                    <a:pt x="1891" y="718"/>
                    <a:pt x="1508" y="1110"/>
                    <a:pt x="1151" y="1494"/>
                  </a:cubicBezTo>
                  <a:cubicBezTo>
                    <a:pt x="1142" y="1503"/>
                    <a:pt x="1142" y="1512"/>
                    <a:pt x="1142" y="1512"/>
                  </a:cubicBezTo>
                  <a:cubicBezTo>
                    <a:pt x="839" y="1762"/>
                    <a:pt x="544" y="2020"/>
                    <a:pt x="330" y="2341"/>
                  </a:cubicBezTo>
                  <a:cubicBezTo>
                    <a:pt x="134" y="2627"/>
                    <a:pt x="98" y="2984"/>
                    <a:pt x="63" y="3323"/>
                  </a:cubicBezTo>
                  <a:cubicBezTo>
                    <a:pt x="36" y="3510"/>
                    <a:pt x="0" y="3742"/>
                    <a:pt x="116" y="3912"/>
                  </a:cubicBezTo>
                  <a:cubicBezTo>
                    <a:pt x="139" y="3949"/>
                    <a:pt x="173" y="3967"/>
                    <a:pt x="210" y="3967"/>
                  </a:cubicBezTo>
                  <a:cubicBezTo>
                    <a:pt x="217" y="3967"/>
                    <a:pt x="225" y="3967"/>
                    <a:pt x="232" y="3965"/>
                  </a:cubicBezTo>
                  <a:cubicBezTo>
                    <a:pt x="518" y="3894"/>
                    <a:pt x="803" y="3689"/>
                    <a:pt x="1071" y="3573"/>
                  </a:cubicBezTo>
                  <a:cubicBezTo>
                    <a:pt x="1329" y="3457"/>
                    <a:pt x="1445" y="3332"/>
                    <a:pt x="1642" y="3127"/>
                  </a:cubicBezTo>
                  <a:cubicBezTo>
                    <a:pt x="2097" y="2645"/>
                    <a:pt x="2569" y="2145"/>
                    <a:pt x="2989" y="1619"/>
                  </a:cubicBezTo>
                  <a:cubicBezTo>
                    <a:pt x="3283" y="1244"/>
                    <a:pt x="3934" y="513"/>
                    <a:pt x="3346" y="93"/>
                  </a:cubicBezTo>
                  <a:cubicBezTo>
                    <a:pt x="3255" y="28"/>
                    <a:pt x="3155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7" name="Google Shape;1197;p40"/>
          <p:cNvGrpSpPr/>
          <p:nvPr/>
        </p:nvGrpSpPr>
        <p:grpSpPr>
          <a:xfrm>
            <a:off x="290053" y="493782"/>
            <a:ext cx="429939" cy="266212"/>
            <a:chOff x="3146150" y="4162950"/>
            <a:chExt cx="129375" cy="80100"/>
          </a:xfrm>
        </p:grpSpPr>
        <p:sp>
          <p:nvSpPr>
            <p:cNvPr id="1198" name="Google Shape;1198;p40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8" name="Google Shape;1208;p40"/>
          <p:cNvGrpSpPr/>
          <p:nvPr/>
        </p:nvGrpSpPr>
        <p:grpSpPr>
          <a:xfrm>
            <a:off x="8424003" y="493782"/>
            <a:ext cx="429939" cy="266212"/>
            <a:chOff x="3146150" y="4162950"/>
            <a:chExt cx="129375" cy="80100"/>
          </a:xfrm>
        </p:grpSpPr>
        <p:sp>
          <p:nvSpPr>
            <p:cNvPr id="1209" name="Google Shape;1209;p40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5979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970700" y="468081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1"/>
          </p:nvPr>
        </p:nvSpPr>
        <p:spPr>
          <a:xfrm>
            <a:off x="460138" y="2866778"/>
            <a:ext cx="6319281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/>
            <a:r>
              <a:rPr lang="en-US" sz="1200" b="1" dirty="0">
                <a:solidFill>
                  <a:srgbClr val="FF59D6"/>
                </a:solidFill>
                <a:latin typeface="Red Hat Text" panose="020B0604020202020204" charset="0"/>
                <a:cs typeface="Kodchasan Medium" panose="020B0604020202020204" charset="-34"/>
              </a:rPr>
              <a:t>AI BOARDS</a:t>
            </a:r>
            <a:r>
              <a:rPr lang="en-US" sz="1200" b="1" dirty="0">
                <a:solidFill>
                  <a:srgbClr val="DD52BE"/>
                </a:solidFill>
                <a:latin typeface="Red Hat Text" panose="020B0604020202020204" charset="0"/>
                <a:cs typeface="Kodchasan Medium" panose="020B0604020202020204" charset="-34"/>
              </a:rPr>
              <a:t>:</a:t>
            </a:r>
            <a:r>
              <a:rPr lang="en-US" sz="1200" b="1" dirty="0">
                <a:latin typeface="Red Hat Text" panose="020B0604020202020204" charset="0"/>
                <a:cs typeface="Kodchasan Medium" panose="020B0604020202020204" charset="-34"/>
              </a:rPr>
              <a:t> </a:t>
            </a:r>
            <a:r>
              <a:rPr lang="en-US" sz="1200" dirty="0">
                <a:latin typeface="Red Hat Text" panose="020B0604020202020204" charset="0"/>
              </a:rPr>
              <a:t>NVidia </a:t>
            </a:r>
            <a:r>
              <a:rPr lang="en-US" sz="1200" dirty="0" err="1">
                <a:latin typeface="Red Hat Text" panose="020B0604020202020204" charset="0"/>
              </a:rPr>
              <a:t>Jetson</a:t>
            </a:r>
            <a:r>
              <a:rPr lang="en-US" sz="1200" dirty="0">
                <a:latin typeface="Red Hat Text" panose="020B0604020202020204" charset="0"/>
              </a:rPr>
              <a:t> Boards, Beagle bone, PYNQ FPGA, Google coral, Raspberry Pi</a:t>
            </a:r>
            <a:br>
              <a:rPr lang="en-US" sz="1200" dirty="0">
                <a:latin typeface="Red Hat Text" panose="020B0604020202020204" charset="0"/>
              </a:rPr>
            </a:br>
            <a:r>
              <a:rPr lang="en-US" sz="1200" b="1" dirty="0">
                <a:latin typeface="Red Hat Text" panose="020B0604020202020204" charset="0"/>
              </a:rPr>
              <a:t/>
            </a:r>
            <a:br>
              <a:rPr lang="en-US" sz="1200" b="1" dirty="0">
                <a:latin typeface="Red Hat Text" panose="020B0604020202020204" charset="0"/>
              </a:rPr>
            </a:br>
            <a:r>
              <a:rPr lang="en-US" sz="1200" b="1" dirty="0">
                <a:solidFill>
                  <a:srgbClr val="FF59D6"/>
                </a:solidFill>
                <a:latin typeface="Red Hat Text" panose="020B0604020202020204" charset="0"/>
                <a:cs typeface="Kodchasan Medium" panose="020B0604020202020204" charset="-34"/>
              </a:rPr>
              <a:t>TECHNOLOGY:</a:t>
            </a:r>
            <a:r>
              <a:rPr lang="en-US" sz="1200" b="1" dirty="0">
                <a:solidFill>
                  <a:schemeClr val="accent1"/>
                </a:solidFill>
                <a:latin typeface="Red Hat Text" panose="020B0604020202020204" charset="0"/>
                <a:cs typeface="Kodchasan Medium" panose="020B0604020202020204" charset="-34"/>
              </a:rPr>
              <a:t> </a:t>
            </a:r>
            <a:r>
              <a:rPr lang="en-US" sz="1200" dirty="0">
                <a:latin typeface="Red Hat Text" panose="020B0604020202020204" charset="0"/>
              </a:rPr>
              <a:t>AI, Brain Computer Interface(BCI), Robotic Operating System(ROS), </a:t>
            </a:r>
            <a:r>
              <a:rPr lang="en-US" sz="1200" dirty="0" err="1">
                <a:latin typeface="Red Hat Text" panose="020B0604020202020204" charset="0"/>
              </a:rPr>
              <a:t>IoT</a:t>
            </a:r>
            <a:r>
              <a:rPr lang="en-US" sz="1200" dirty="0">
                <a:latin typeface="Red Hat Text" panose="020B0604020202020204" charset="0"/>
              </a:rPr>
              <a:t>, Autonomous Robot design</a:t>
            </a:r>
            <a:br>
              <a:rPr lang="en-US" sz="1200" dirty="0">
                <a:latin typeface="Red Hat Text" panose="020B0604020202020204" charset="0"/>
              </a:rPr>
            </a:br>
            <a:r>
              <a:rPr lang="en-US" sz="1200" dirty="0">
                <a:latin typeface="Red Hat Text" panose="020B0604020202020204" charset="0"/>
                <a:cs typeface="Kodchasan Medium" panose="020B0604020202020204" charset="-34"/>
              </a:rPr>
              <a:t/>
            </a:r>
            <a:br>
              <a:rPr lang="en-US" sz="1200" dirty="0">
                <a:latin typeface="Red Hat Text" panose="020B0604020202020204" charset="0"/>
                <a:cs typeface="Kodchasan Medium" panose="020B0604020202020204" charset="-34"/>
              </a:rPr>
            </a:br>
            <a:r>
              <a:rPr lang="en-US" sz="1200" b="1" dirty="0">
                <a:solidFill>
                  <a:srgbClr val="FF59D6"/>
                </a:solidFill>
                <a:latin typeface="Red Hat Text" panose="020B0604020202020204" charset="0"/>
                <a:cs typeface="Kodchasan Medium" panose="020B0604020202020204" charset="-34"/>
              </a:rPr>
              <a:t>PROGRAMMING:</a:t>
            </a:r>
            <a:r>
              <a:rPr lang="en-US" sz="1200" b="1" dirty="0">
                <a:solidFill>
                  <a:srgbClr val="5E4C72"/>
                </a:solidFill>
                <a:latin typeface="Red Hat Text" panose="020B0604020202020204" charset="0"/>
                <a:cs typeface="Kodchasan Medium" panose="020B0604020202020204" charset="-34"/>
              </a:rPr>
              <a:t> </a:t>
            </a:r>
            <a:r>
              <a:rPr lang="en-US" sz="1200" dirty="0">
                <a:latin typeface="Red Hat Text" panose="020B0604020202020204" charset="0"/>
              </a:rPr>
              <a:t>Python, </a:t>
            </a:r>
            <a:r>
              <a:rPr lang="en-US" sz="1200" dirty="0" err="1">
                <a:latin typeface="Red Hat Text" panose="020B0604020202020204" charset="0"/>
              </a:rPr>
              <a:t>Matlab</a:t>
            </a:r>
            <a:r>
              <a:rPr lang="en-US" sz="1200" dirty="0">
                <a:latin typeface="Red Hat Text" panose="020B0604020202020204" charset="0"/>
              </a:rPr>
              <a:t>, C</a:t>
            </a:r>
            <a:br>
              <a:rPr lang="en-US" sz="1200" dirty="0">
                <a:latin typeface="Red Hat Text" panose="020B0604020202020204" charset="0"/>
              </a:rPr>
            </a:br>
            <a:r>
              <a:rPr lang="en-US" sz="1200" dirty="0">
                <a:solidFill>
                  <a:schemeClr val="accent1"/>
                </a:solidFill>
                <a:latin typeface="Red Hat Text" panose="020B0604020202020204" charset="0"/>
                <a:cs typeface="Kodchasan Medium" panose="020B0604020202020204" charset="-34"/>
              </a:rPr>
              <a:t/>
            </a:r>
            <a:br>
              <a:rPr lang="en-US" sz="1200" dirty="0">
                <a:solidFill>
                  <a:schemeClr val="accent1"/>
                </a:solidFill>
                <a:latin typeface="Red Hat Text" panose="020B0604020202020204" charset="0"/>
                <a:cs typeface="Kodchasan Medium" panose="020B0604020202020204" charset="-34"/>
              </a:rPr>
            </a:br>
            <a:r>
              <a:rPr lang="en-US" sz="1200" b="1" dirty="0">
                <a:solidFill>
                  <a:srgbClr val="FF59D6"/>
                </a:solidFill>
                <a:latin typeface="Red Hat Text" panose="020B0604020202020204" charset="0"/>
                <a:cs typeface="Kodchasan Medium" panose="020B0604020202020204" charset="-34"/>
              </a:rPr>
              <a:t>MICROCONTROLLER: </a:t>
            </a:r>
            <a:r>
              <a:rPr lang="en-US" sz="1200" dirty="0">
                <a:latin typeface="Red Hat Text" panose="020B0604020202020204" charset="0"/>
              </a:rPr>
              <a:t>8051, MSP430, </a:t>
            </a:r>
            <a:r>
              <a:rPr lang="en-US" sz="1200" dirty="0" err="1">
                <a:latin typeface="Red Hat Text" panose="020B0604020202020204" charset="0"/>
              </a:rPr>
              <a:t>Arduino</a:t>
            </a:r>
            <a:r>
              <a:rPr lang="en-US" sz="1200" dirty="0">
                <a:latin typeface="Red Hat Text" panose="020B0604020202020204" charset="0"/>
              </a:rPr>
              <a:t/>
            </a:r>
            <a:br>
              <a:rPr lang="en-US" sz="1200" dirty="0">
                <a:latin typeface="Red Hat Text" panose="020B0604020202020204" charset="0"/>
              </a:rPr>
            </a:br>
            <a:r>
              <a:rPr lang="en-US" sz="1200" dirty="0">
                <a:latin typeface="Red Hat Text" panose="020B0604020202020204" charset="0"/>
              </a:rPr>
              <a:t/>
            </a:r>
            <a:br>
              <a:rPr lang="en-US" sz="1200" dirty="0">
                <a:latin typeface="Red Hat Text" panose="020B0604020202020204" charset="0"/>
              </a:rPr>
            </a:br>
            <a:endParaRPr sz="1200" dirty="0">
              <a:latin typeface="Red Hat Text" panose="020B0604020202020204" charset="0"/>
            </a:endParaRPr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4" y="1497448"/>
            <a:ext cx="5475921" cy="682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949;p37"/>
          <p:cNvSpPr/>
          <p:nvPr/>
        </p:nvSpPr>
        <p:spPr>
          <a:xfrm flipH="1">
            <a:off x="321547" y="239214"/>
            <a:ext cx="3862445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529500" y="-43716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you will learn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6" y="840776"/>
            <a:ext cx="4083089" cy="1071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16" y="2038697"/>
            <a:ext cx="4089988" cy="200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815" y="154976"/>
            <a:ext cx="3807842" cy="2583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815" y="2738869"/>
            <a:ext cx="3807842" cy="2273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16" y="4194960"/>
            <a:ext cx="4055775" cy="79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  <a:endParaRPr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20000" y="755342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about </a:t>
            </a:r>
            <a:br>
              <a:rPr lang="en" dirty="0" smtClean="0"/>
            </a:br>
            <a:r>
              <a:rPr lang="en" dirty="0" smtClean="0"/>
              <a:t>Raspberry Pi</a:t>
            </a:r>
            <a:br>
              <a:rPr lang="en" dirty="0" smtClean="0"/>
            </a:br>
            <a:endParaRPr dirty="0"/>
          </a:p>
        </p:txBody>
      </p:sp>
      <p:sp>
        <p:nvSpPr>
          <p:cNvPr id="1052" name="Google Shape;1052;p38"/>
          <p:cNvSpPr txBox="1">
            <a:spLocks noGrp="1"/>
          </p:cNvSpPr>
          <p:nvPr>
            <p:ph type="subTitle" idx="1"/>
          </p:nvPr>
        </p:nvSpPr>
        <p:spPr>
          <a:xfrm>
            <a:off x="720000" y="1760090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Raspberry Pi is a very cheap computer that runs Linux, but it also provides a set of GPIO (general purpose input/output) pins that allow you to control electronic components for physical computing and explore the Internet of Things (</a:t>
            </a:r>
            <a:r>
              <a:rPr lang="en-US" dirty="0" err="1"/>
              <a:t>IoT</a:t>
            </a:r>
            <a:r>
              <a:rPr lang="en-US" dirty="0"/>
              <a:t>).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5568469" y="1837376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5979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04000" y="487343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Specification</a:t>
            </a:r>
            <a:endParaRPr lang="en-IN"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1"/>
          </p:nvPr>
        </p:nvSpPr>
        <p:spPr>
          <a:xfrm>
            <a:off x="460138" y="2209553"/>
            <a:ext cx="6319281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Broadcom BCM2837B0, Cortex-A53 (ARMv8) 64-bit </a:t>
            </a:r>
            <a:r>
              <a:rPr lang="en-IN" sz="1200" dirty="0" err="1"/>
              <a:t>SoC</a:t>
            </a:r>
            <a:r>
              <a:rPr lang="en-IN" sz="1200" dirty="0"/>
              <a:t> @ 1.4GHz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1GB LPDDR2 SDRAM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2.4GHz and 5GHz IEEE 802.11.b/g/n/ac wireless LAN, Bluetooth 4.2, BLE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Gigabit Ethernet over USB 2.0 (maximum throughput 300 Mbps)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Extended 40-pin GPIO header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Full-size HDMI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4 USB 2.0 ports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CSI camera port for connecting a Raspberry Pi camera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DSI display port for connecting a Raspberry Pi touchscreen display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4-pole stereo output and composite video port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Micro SD port for loading your operating system and storing data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5V/2.5A DC power input</a:t>
            </a:r>
          </a:p>
          <a:p>
            <a:pPr algn="l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Power-over-Ethernet (</a:t>
            </a:r>
            <a:r>
              <a:rPr lang="en-IN" sz="1200" dirty="0" err="1"/>
              <a:t>PoE</a:t>
            </a:r>
            <a:r>
              <a:rPr lang="en-IN" sz="1200" dirty="0"/>
              <a:t>) support (requires separate </a:t>
            </a:r>
            <a:r>
              <a:rPr lang="en-IN" sz="1200" dirty="0" err="1"/>
              <a:t>PoE</a:t>
            </a:r>
            <a:r>
              <a:rPr lang="en-IN" sz="1200" dirty="0"/>
              <a:t> HAT)</a:t>
            </a:r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3;p38"/>
          <p:cNvGrpSpPr/>
          <p:nvPr/>
        </p:nvGrpSpPr>
        <p:grpSpPr>
          <a:xfrm rot="-1628239" flipH="1">
            <a:off x="7196133" y="1580409"/>
            <a:ext cx="775699" cy="523143"/>
            <a:chOff x="3324800" y="3821050"/>
            <a:chExt cx="232850" cy="157050"/>
          </a:xfrm>
        </p:grpSpPr>
        <p:sp>
          <p:nvSpPr>
            <p:cNvPr id="18" name="Google Shape;1054;p38"/>
            <p:cNvSpPr/>
            <p:nvPr/>
          </p:nvSpPr>
          <p:spPr>
            <a:xfrm>
              <a:off x="3324800" y="3821050"/>
              <a:ext cx="232850" cy="157050"/>
            </a:xfrm>
            <a:custGeom>
              <a:avLst/>
              <a:gdLst/>
              <a:ahLst/>
              <a:cxnLst/>
              <a:rect l="l" t="t" r="r" b="b"/>
              <a:pathLst>
                <a:path w="9314" h="6282" extrusionOk="0">
                  <a:moveTo>
                    <a:pt x="6673" y="1"/>
                  </a:moveTo>
                  <a:lnTo>
                    <a:pt x="6093" y="1821"/>
                  </a:lnTo>
                  <a:cubicBezTo>
                    <a:pt x="4712" y="1576"/>
                    <a:pt x="3491" y="1506"/>
                    <a:pt x="2538" y="1506"/>
                  </a:cubicBezTo>
                  <a:cubicBezTo>
                    <a:pt x="1823" y="1506"/>
                    <a:pt x="1259" y="1545"/>
                    <a:pt x="892" y="1580"/>
                  </a:cubicBezTo>
                  <a:cubicBezTo>
                    <a:pt x="580" y="1615"/>
                    <a:pt x="330" y="1838"/>
                    <a:pt x="250" y="2142"/>
                  </a:cubicBezTo>
                  <a:cubicBezTo>
                    <a:pt x="0" y="3168"/>
                    <a:pt x="134" y="4113"/>
                    <a:pt x="259" y="4657"/>
                  </a:cubicBezTo>
                  <a:cubicBezTo>
                    <a:pt x="330" y="4970"/>
                    <a:pt x="598" y="5202"/>
                    <a:pt x="919" y="5219"/>
                  </a:cubicBezTo>
                  <a:cubicBezTo>
                    <a:pt x="1067" y="5229"/>
                    <a:pt x="1225" y="5234"/>
                    <a:pt x="1389" y="5234"/>
                  </a:cubicBezTo>
                  <a:cubicBezTo>
                    <a:pt x="3289" y="5234"/>
                    <a:pt x="6093" y="4622"/>
                    <a:pt x="6093" y="4622"/>
                  </a:cubicBezTo>
                  <a:lnTo>
                    <a:pt x="6093" y="6281"/>
                  </a:lnTo>
                  <a:lnTo>
                    <a:pt x="9314" y="3614"/>
                  </a:lnTo>
                  <a:lnTo>
                    <a:pt x="6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5;p38"/>
            <p:cNvSpPr/>
            <p:nvPr/>
          </p:nvSpPr>
          <p:spPr>
            <a:xfrm>
              <a:off x="3477125" y="3863425"/>
              <a:ext cx="55100" cy="114675"/>
            </a:xfrm>
            <a:custGeom>
              <a:avLst/>
              <a:gdLst/>
              <a:ahLst/>
              <a:cxnLst/>
              <a:rect l="l" t="t" r="r" b="b"/>
              <a:pathLst>
                <a:path w="2204" h="4587" extrusionOk="0">
                  <a:moveTo>
                    <a:pt x="1820" y="1"/>
                  </a:moveTo>
                  <a:cubicBezTo>
                    <a:pt x="1258" y="1223"/>
                    <a:pt x="643" y="2436"/>
                    <a:pt x="0" y="3614"/>
                  </a:cubicBezTo>
                  <a:lnTo>
                    <a:pt x="0" y="4586"/>
                  </a:lnTo>
                  <a:lnTo>
                    <a:pt x="197" y="4425"/>
                  </a:lnTo>
                  <a:cubicBezTo>
                    <a:pt x="910" y="3150"/>
                    <a:pt x="1579" y="1847"/>
                    <a:pt x="2204" y="527"/>
                  </a:cubicBezTo>
                  <a:lnTo>
                    <a:pt x="1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6;p38"/>
            <p:cNvSpPr/>
            <p:nvPr/>
          </p:nvSpPr>
          <p:spPr>
            <a:xfrm>
              <a:off x="3327475" y="3858975"/>
              <a:ext cx="44400" cy="52425"/>
            </a:xfrm>
            <a:custGeom>
              <a:avLst/>
              <a:gdLst/>
              <a:ahLst/>
              <a:cxnLst/>
              <a:rect l="l" t="t" r="r" b="b"/>
              <a:pathLst>
                <a:path w="1776" h="2097" extrusionOk="0">
                  <a:moveTo>
                    <a:pt x="1776" y="0"/>
                  </a:moveTo>
                  <a:cubicBezTo>
                    <a:pt x="1490" y="9"/>
                    <a:pt x="1240" y="27"/>
                    <a:pt x="1026" y="45"/>
                  </a:cubicBezTo>
                  <a:cubicBezTo>
                    <a:pt x="714" y="446"/>
                    <a:pt x="384" y="848"/>
                    <a:pt x="45" y="1222"/>
                  </a:cubicBezTo>
                  <a:cubicBezTo>
                    <a:pt x="9" y="1535"/>
                    <a:pt x="0" y="1829"/>
                    <a:pt x="9" y="2097"/>
                  </a:cubicBezTo>
                  <a:cubicBezTo>
                    <a:pt x="643" y="1437"/>
                    <a:pt x="1231" y="732"/>
                    <a:pt x="1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7;p38"/>
            <p:cNvSpPr/>
            <p:nvPr/>
          </p:nvSpPr>
          <p:spPr>
            <a:xfrm>
              <a:off x="3329025" y="3858750"/>
              <a:ext cx="67375" cy="83875"/>
            </a:xfrm>
            <a:custGeom>
              <a:avLst/>
              <a:gdLst/>
              <a:ahLst/>
              <a:cxnLst/>
              <a:rect l="l" t="t" r="r" b="b"/>
              <a:pathLst>
                <a:path w="2695" h="3355" extrusionOk="0">
                  <a:moveTo>
                    <a:pt x="2017" y="0"/>
                  </a:moveTo>
                  <a:cubicBezTo>
                    <a:pt x="1740" y="411"/>
                    <a:pt x="1437" y="803"/>
                    <a:pt x="1134" y="1187"/>
                  </a:cubicBezTo>
                  <a:lnTo>
                    <a:pt x="1" y="2659"/>
                  </a:lnTo>
                  <a:cubicBezTo>
                    <a:pt x="28" y="2846"/>
                    <a:pt x="54" y="3016"/>
                    <a:pt x="90" y="3149"/>
                  </a:cubicBezTo>
                  <a:cubicBezTo>
                    <a:pt x="108" y="3230"/>
                    <a:pt x="135" y="3292"/>
                    <a:pt x="170" y="3355"/>
                  </a:cubicBezTo>
                  <a:lnTo>
                    <a:pt x="1580" y="1535"/>
                  </a:lnTo>
                  <a:cubicBezTo>
                    <a:pt x="1963" y="1044"/>
                    <a:pt x="2356" y="536"/>
                    <a:pt x="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8;p38"/>
            <p:cNvSpPr/>
            <p:nvPr/>
          </p:nvSpPr>
          <p:spPr>
            <a:xfrm>
              <a:off x="3440550" y="3831750"/>
              <a:ext cx="68050" cy="111775"/>
            </a:xfrm>
            <a:custGeom>
              <a:avLst/>
              <a:gdLst/>
              <a:ahLst/>
              <a:cxnLst/>
              <a:rect l="l" t="t" r="r" b="b"/>
              <a:pathLst>
                <a:path w="2722" h="4471" extrusionOk="0">
                  <a:moveTo>
                    <a:pt x="2355" y="1"/>
                  </a:moveTo>
                  <a:lnTo>
                    <a:pt x="0" y="4470"/>
                  </a:lnTo>
                  <a:cubicBezTo>
                    <a:pt x="259" y="4426"/>
                    <a:pt x="500" y="4381"/>
                    <a:pt x="705" y="4345"/>
                  </a:cubicBezTo>
                  <a:lnTo>
                    <a:pt x="2721" y="509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9;p38"/>
            <p:cNvSpPr/>
            <p:nvPr/>
          </p:nvSpPr>
          <p:spPr>
            <a:xfrm>
              <a:off x="3509225" y="3890850"/>
              <a:ext cx="42625" cy="60700"/>
            </a:xfrm>
            <a:custGeom>
              <a:avLst/>
              <a:gdLst/>
              <a:ahLst/>
              <a:cxnLst/>
              <a:rect l="l" t="t" r="r" b="b"/>
              <a:pathLst>
                <a:path w="1705" h="2428" extrusionOk="0">
                  <a:moveTo>
                    <a:pt x="1339" y="1"/>
                  </a:moveTo>
                  <a:cubicBezTo>
                    <a:pt x="920" y="822"/>
                    <a:pt x="474" y="1633"/>
                    <a:pt x="1" y="2427"/>
                  </a:cubicBezTo>
                  <a:lnTo>
                    <a:pt x="1241" y="1402"/>
                  </a:lnTo>
                  <a:cubicBezTo>
                    <a:pt x="1402" y="1107"/>
                    <a:pt x="1553" y="804"/>
                    <a:pt x="1705" y="509"/>
                  </a:cubicBezTo>
                  <a:lnTo>
                    <a:pt x="1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0;p38"/>
            <p:cNvSpPr/>
            <p:nvPr/>
          </p:nvSpPr>
          <p:spPr>
            <a:xfrm>
              <a:off x="3402850" y="3862100"/>
              <a:ext cx="58675" cy="86775"/>
            </a:xfrm>
            <a:custGeom>
              <a:avLst/>
              <a:gdLst/>
              <a:ahLst/>
              <a:cxnLst/>
              <a:rect l="l" t="t" r="r" b="b"/>
              <a:pathLst>
                <a:path w="2347" h="3471" extrusionOk="0">
                  <a:moveTo>
                    <a:pt x="1758" y="0"/>
                  </a:moveTo>
                  <a:lnTo>
                    <a:pt x="1" y="3470"/>
                  </a:lnTo>
                  <a:cubicBezTo>
                    <a:pt x="233" y="3444"/>
                    <a:pt x="456" y="3417"/>
                    <a:pt x="679" y="3381"/>
                  </a:cubicBezTo>
                  <a:lnTo>
                    <a:pt x="2347" y="80"/>
                  </a:lnTo>
                  <a:cubicBezTo>
                    <a:pt x="2151" y="54"/>
                    <a:pt x="1945" y="27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1;p38"/>
            <p:cNvSpPr/>
            <p:nvPr/>
          </p:nvSpPr>
          <p:spPr>
            <a:xfrm>
              <a:off x="3353575" y="3859425"/>
              <a:ext cx="77175" cy="92500"/>
            </a:xfrm>
            <a:custGeom>
              <a:avLst/>
              <a:gdLst/>
              <a:ahLst/>
              <a:cxnLst/>
              <a:rect l="l" t="t" r="r" b="b"/>
              <a:pathLst>
                <a:path w="3087" h="3700" extrusionOk="0">
                  <a:moveTo>
                    <a:pt x="2453" y="0"/>
                  </a:moveTo>
                  <a:cubicBezTo>
                    <a:pt x="1695" y="1267"/>
                    <a:pt x="874" y="2507"/>
                    <a:pt x="0" y="3693"/>
                  </a:cubicBezTo>
                  <a:cubicBezTo>
                    <a:pt x="92" y="3697"/>
                    <a:pt x="188" y="3699"/>
                    <a:pt x="285" y="3699"/>
                  </a:cubicBezTo>
                  <a:cubicBezTo>
                    <a:pt x="423" y="3699"/>
                    <a:pt x="564" y="3695"/>
                    <a:pt x="705" y="3684"/>
                  </a:cubicBezTo>
                  <a:cubicBezTo>
                    <a:pt x="1552" y="2516"/>
                    <a:pt x="2355" y="1294"/>
                    <a:pt x="3087" y="45"/>
                  </a:cubicBezTo>
                  <a:cubicBezTo>
                    <a:pt x="2864" y="27"/>
                    <a:pt x="2650" y="9"/>
                    <a:pt x="2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62;p38"/>
          <p:cNvGrpSpPr/>
          <p:nvPr/>
        </p:nvGrpSpPr>
        <p:grpSpPr>
          <a:xfrm rot="1800008">
            <a:off x="6708769" y="2800244"/>
            <a:ext cx="1237134" cy="1353092"/>
            <a:chOff x="689975" y="2049875"/>
            <a:chExt cx="332100" cy="363250"/>
          </a:xfrm>
        </p:grpSpPr>
        <p:sp>
          <p:nvSpPr>
            <p:cNvPr id="27" name="Google Shape;1063;p38"/>
            <p:cNvSpPr/>
            <p:nvPr/>
          </p:nvSpPr>
          <p:spPr>
            <a:xfrm>
              <a:off x="742375" y="2108975"/>
              <a:ext cx="252950" cy="270050"/>
            </a:xfrm>
            <a:custGeom>
              <a:avLst/>
              <a:gdLst/>
              <a:ahLst/>
              <a:cxnLst/>
              <a:rect l="l" t="t" r="r" b="b"/>
              <a:pathLst>
                <a:path w="10118" h="10802" extrusionOk="0">
                  <a:moveTo>
                    <a:pt x="5790" y="1"/>
                  </a:moveTo>
                  <a:cubicBezTo>
                    <a:pt x="4794" y="1"/>
                    <a:pt x="3717" y="447"/>
                    <a:pt x="2891" y="1103"/>
                  </a:cubicBezTo>
                  <a:cubicBezTo>
                    <a:pt x="1330" y="2343"/>
                    <a:pt x="0" y="4145"/>
                    <a:pt x="866" y="6055"/>
                  </a:cubicBezTo>
                  <a:cubicBezTo>
                    <a:pt x="1972" y="8508"/>
                    <a:pt x="5148" y="8597"/>
                    <a:pt x="6620" y="10693"/>
                  </a:cubicBezTo>
                  <a:cubicBezTo>
                    <a:pt x="6672" y="10770"/>
                    <a:pt x="6745" y="10801"/>
                    <a:pt x="6820" y="10801"/>
                  </a:cubicBezTo>
                  <a:cubicBezTo>
                    <a:pt x="7025" y="10801"/>
                    <a:pt x="7243" y="10564"/>
                    <a:pt x="7093" y="10354"/>
                  </a:cubicBezTo>
                  <a:lnTo>
                    <a:pt x="9492" y="8659"/>
                  </a:lnTo>
                  <a:cubicBezTo>
                    <a:pt x="9547" y="8736"/>
                    <a:pt x="9621" y="8767"/>
                    <a:pt x="9697" y="8767"/>
                  </a:cubicBezTo>
                  <a:cubicBezTo>
                    <a:pt x="9903" y="8767"/>
                    <a:pt x="10118" y="8530"/>
                    <a:pt x="9974" y="8320"/>
                  </a:cubicBezTo>
                  <a:cubicBezTo>
                    <a:pt x="9091" y="7027"/>
                    <a:pt x="8734" y="5644"/>
                    <a:pt x="8627" y="4029"/>
                  </a:cubicBezTo>
                  <a:cubicBezTo>
                    <a:pt x="8556" y="3004"/>
                    <a:pt x="8502" y="1906"/>
                    <a:pt x="7922" y="1077"/>
                  </a:cubicBezTo>
                  <a:cubicBezTo>
                    <a:pt x="7398" y="313"/>
                    <a:pt x="6623" y="1"/>
                    <a:pt x="5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4;p38"/>
            <p:cNvSpPr/>
            <p:nvPr/>
          </p:nvSpPr>
          <p:spPr>
            <a:xfrm>
              <a:off x="689975" y="2247750"/>
              <a:ext cx="40600" cy="20750"/>
            </a:xfrm>
            <a:custGeom>
              <a:avLst/>
              <a:gdLst/>
              <a:ahLst/>
              <a:cxnLst/>
              <a:rect l="l" t="t" r="r" b="b"/>
              <a:pathLst>
                <a:path w="1624" h="830" extrusionOk="0">
                  <a:moveTo>
                    <a:pt x="1091" y="1"/>
                  </a:moveTo>
                  <a:cubicBezTo>
                    <a:pt x="1070" y="1"/>
                    <a:pt x="1048" y="2"/>
                    <a:pt x="1026" y="4"/>
                  </a:cubicBezTo>
                  <a:cubicBezTo>
                    <a:pt x="892" y="22"/>
                    <a:pt x="749" y="49"/>
                    <a:pt x="625" y="84"/>
                  </a:cubicBezTo>
                  <a:cubicBezTo>
                    <a:pt x="384" y="147"/>
                    <a:pt x="0" y="396"/>
                    <a:pt x="205" y="682"/>
                  </a:cubicBezTo>
                  <a:cubicBezTo>
                    <a:pt x="300" y="809"/>
                    <a:pt x="515" y="816"/>
                    <a:pt x="681" y="816"/>
                  </a:cubicBezTo>
                  <a:cubicBezTo>
                    <a:pt x="702" y="816"/>
                    <a:pt x="722" y="816"/>
                    <a:pt x="740" y="816"/>
                  </a:cubicBezTo>
                  <a:cubicBezTo>
                    <a:pt x="821" y="816"/>
                    <a:pt x="901" y="825"/>
                    <a:pt x="981" y="825"/>
                  </a:cubicBezTo>
                  <a:cubicBezTo>
                    <a:pt x="1007" y="828"/>
                    <a:pt x="1032" y="830"/>
                    <a:pt x="1056" y="830"/>
                  </a:cubicBezTo>
                  <a:cubicBezTo>
                    <a:pt x="1157" y="830"/>
                    <a:pt x="1246" y="799"/>
                    <a:pt x="1347" y="727"/>
                  </a:cubicBezTo>
                  <a:cubicBezTo>
                    <a:pt x="1526" y="602"/>
                    <a:pt x="1624" y="325"/>
                    <a:pt x="1454" y="156"/>
                  </a:cubicBezTo>
                  <a:cubicBezTo>
                    <a:pt x="1337" y="54"/>
                    <a:pt x="1234" y="1"/>
                    <a:pt x="1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5;p38"/>
            <p:cNvSpPr/>
            <p:nvPr/>
          </p:nvSpPr>
          <p:spPr>
            <a:xfrm>
              <a:off x="822000" y="2054325"/>
              <a:ext cx="22775" cy="42200"/>
            </a:xfrm>
            <a:custGeom>
              <a:avLst/>
              <a:gdLst/>
              <a:ahLst/>
              <a:cxnLst/>
              <a:rect l="l" t="t" r="r" b="b"/>
              <a:pathLst>
                <a:path w="911" h="1688" extrusionOk="0">
                  <a:moveTo>
                    <a:pt x="417" y="1"/>
                  </a:moveTo>
                  <a:cubicBezTo>
                    <a:pt x="278" y="1"/>
                    <a:pt x="140" y="83"/>
                    <a:pt x="81" y="256"/>
                  </a:cubicBezTo>
                  <a:cubicBezTo>
                    <a:pt x="0" y="506"/>
                    <a:pt x="18" y="729"/>
                    <a:pt x="63" y="970"/>
                  </a:cubicBezTo>
                  <a:cubicBezTo>
                    <a:pt x="81" y="1068"/>
                    <a:pt x="98" y="1166"/>
                    <a:pt x="116" y="1255"/>
                  </a:cubicBezTo>
                  <a:cubicBezTo>
                    <a:pt x="152" y="1398"/>
                    <a:pt x="205" y="1487"/>
                    <a:pt x="295" y="1594"/>
                  </a:cubicBezTo>
                  <a:cubicBezTo>
                    <a:pt x="349" y="1660"/>
                    <a:pt x="415" y="1688"/>
                    <a:pt x="484" y="1688"/>
                  </a:cubicBezTo>
                  <a:cubicBezTo>
                    <a:pt x="620" y="1688"/>
                    <a:pt x="762" y="1579"/>
                    <a:pt x="821" y="1443"/>
                  </a:cubicBezTo>
                  <a:cubicBezTo>
                    <a:pt x="910" y="1220"/>
                    <a:pt x="883" y="1032"/>
                    <a:pt x="866" y="809"/>
                  </a:cubicBezTo>
                  <a:cubicBezTo>
                    <a:pt x="857" y="568"/>
                    <a:pt x="839" y="354"/>
                    <a:pt x="714" y="158"/>
                  </a:cubicBezTo>
                  <a:cubicBezTo>
                    <a:pt x="642" y="55"/>
                    <a:pt x="53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6;p38"/>
            <p:cNvSpPr/>
            <p:nvPr/>
          </p:nvSpPr>
          <p:spPr>
            <a:xfrm>
              <a:off x="910975" y="2049875"/>
              <a:ext cx="27825" cy="40800"/>
            </a:xfrm>
            <a:custGeom>
              <a:avLst/>
              <a:gdLst/>
              <a:ahLst/>
              <a:cxnLst/>
              <a:rect l="l" t="t" r="r" b="b"/>
              <a:pathLst>
                <a:path w="1113" h="1632" extrusionOk="0">
                  <a:moveTo>
                    <a:pt x="793" y="0"/>
                  </a:moveTo>
                  <a:cubicBezTo>
                    <a:pt x="708" y="0"/>
                    <a:pt x="616" y="33"/>
                    <a:pt x="536" y="104"/>
                  </a:cubicBezTo>
                  <a:cubicBezTo>
                    <a:pt x="340" y="274"/>
                    <a:pt x="251" y="497"/>
                    <a:pt x="161" y="738"/>
                  </a:cubicBezTo>
                  <a:cubicBezTo>
                    <a:pt x="72" y="970"/>
                    <a:pt x="1" y="1148"/>
                    <a:pt x="28" y="1398"/>
                  </a:cubicBezTo>
                  <a:cubicBezTo>
                    <a:pt x="34" y="1533"/>
                    <a:pt x="176" y="1631"/>
                    <a:pt x="315" y="1631"/>
                  </a:cubicBezTo>
                  <a:cubicBezTo>
                    <a:pt x="368" y="1631"/>
                    <a:pt x="420" y="1617"/>
                    <a:pt x="465" y="1585"/>
                  </a:cubicBezTo>
                  <a:cubicBezTo>
                    <a:pt x="679" y="1424"/>
                    <a:pt x="768" y="1255"/>
                    <a:pt x="893" y="1032"/>
                  </a:cubicBezTo>
                  <a:cubicBezTo>
                    <a:pt x="1009" y="809"/>
                    <a:pt x="1107" y="595"/>
                    <a:pt x="1107" y="345"/>
                  </a:cubicBezTo>
                  <a:cubicBezTo>
                    <a:pt x="1113" y="131"/>
                    <a:pt x="964" y="0"/>
                    <a:pt x="7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7;p38"/>
            <p:cNvSpPr/>
            <p:nvPr/>
          </p:nvSpPr>
          <p:spPr>
            <a:xfrm>
              <a:off x="980200" y="2100925"/>
              <a:ext cx="41275" cy="31875"/>
            </a:xfrm>
            <a:custGeom>
              <a:avLst/>
              <a:gdLst/>
              <a:ahLst/>
              <a:cxnLst/>
              <a:rect l="l" t="t" r="r" b="b"/>
              <a:pathLst>
                <a:path w="1651" h="1275" extrusionOk="0">
                  <a:moveTo>
                    <a:pt x="1204" y="0"/>
                  </a:moveTo>
                  <a:cubicBezTo>
                    <a:pt x="1180" y="0"/>
                    <a:pt x="1155" y="2"/>
                    <a:pt x="1130" y="7"/>
                  </a:cubicBezTo>
                  <a:cubicBezTo>
                    <a:pt x="907" y="43"/>
                    <a:pt x="729" y="185"/>
                    <a:pt x="550" y="328"/>
                  </a:cubicBezTo>
                  <a:cubicBezTo>
                    <a:pt x="372" y="462"/>
                    <a:pt x="194" y="587"/>
                    <a:pt x="95" y="792"/>
                  </a:cubicBezTo>
                  <a:cubicBezTo>
                    <a:pt x="0" y="991"/>
                    <a:pt x="81" y="1275"/>
                    <a:pt x="323" y="1275"/>
                  </a:cubicBezTo>
                  <a:cubicBezTo>
                    <a:pt x="330" y="1275"/>
                    <a:pt x="338" y="1274"/>
                    <a:pt x="345" y="1274"/>
                  </a:cubicBezTo>
                  <a:cubicBezTo>
                    <a:pt x="738" y="1238"/>
                    <a:pt x="1282" y="872"/>
                    <a:pt x="1496" y="515"/>
                  </a:cubicBezTo>
                  <a:cubicBezTo>
                    <a:pt x="1651" y="247"/>
                    <a:pt x="1456" y="0"/>
                    <a:pt x="1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;p38"/>
            <p:cNvSpPr/>
            <p:nvPr/>
          </p:nvSpPr>
          <p:spPr>
            <a:xfrm>
              <a:off x="726100" y="2130500"/>
              <a:ext cx="43725" cy="27025"/>
            </a:xfrm>
            <a:custGeom>
              <a:avLst/>
              <a:gdLst/>
              <a:ahLst/>
              <a:cxnLst/>
              <a:rect l="l" t="t" r="r" b="b"/>
              <a:pathLst>
                <a:path w="1749" h="1081" extrusionOk="0">
                  <a:moveTo>
                    <a:pt x="497" y="1"/>
                  </a:moveTo>
                  <a:cubicBezTo>
                    <a:pt x="486" y="1"/>
                    <a:pt x="475" y="1"/>
                    <a:pt x="464" y="2"/>
                  </a:cubicBezTo>
                  <a:cubicBezTo>
                    <a:pt x="152" y="28"/>
                    <a:pt x="0" y="394"/>
                    <a:pt x="188" y="617"/>
                  </a:cubicBezTo>
                  <a:cubicBezTo>
                    <a:pt x="321" y="795"/>
                    <a:pt x="518" y="876"/>
                    <a:pt x="723" y="947"/>
                  </a:cubicBezTo>
                  <a:cubicBezTo>
                    <a:pt x="888" y="1007"/>
                    <a:pt x="1035" y="1080"/>
                    <a:pt x="1210" y="1080"/>
                  </a:cubicBezTo>
                  <a:cubicBezTo>
                    <a:pt x="1243" y="1080"/>
                    <a:pt x="1277" y="1078"/>
                    <a:pt x="1312" y="1072"/>
                  </a:cubicBezTo>
                  <a:cubicBezTo>
                    <a:pt x="1517" y="1045"/>
                    <a:pt x="1749" y="804"/>
                    <a:pt x="1606" y="590"/>
                  </a:cubicBezTo>
                  <a:cubicBezTo>
                    <a:pt x="1481" y="385"/>
                    <a:pt x="1312" y="296"/>
                    <a:pt x="1106" y="189"/>
                  </a:cubicBezTo>
                  <a:cubicBezTo>
                    <a:pt x="911" y="87"/>
                    <a:pt x="723" y="1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9;p38"/>
            <p:cNvSpPr/>
            <p:nvPr/>
          </p:nvSpPr>
          <p:spPr>
            <a:xfrm>
              <a:off x="813975" y="2182925"/>
              <a:ext cx="139175" cy="158600"/>
            </a:xfrm>
            <a:custGeom>
              <a:avLst/>
              <a:gdLst/>
              <a:ahLst/>
              <a:cxnLst/>
              <a:rect l="l" t="t" r="r" b="b"/>
              <a:pathLst>
                <a:path w="5567" h="6344" extrusionOk="0">
                  <a:moveTo>
                    <a:pt x="2908" y="1"/>
                  </a:moveTo>
                  <a:cubicBezTo>
                    <a:pt x="2793" y="1"/>
                    <a:pt x="2661" y="21"/>
                    <a:pt x="2543" y="90"/>
                  </a:cubicBezTo>
                  <a:cubicBezTo>
                    <a:pt x="2462" y="135"/>
                    <a:pt x="2391" y="188"/>
                    <a:pt x="2320" y="278"/>
                  </a:cubicBezTo>
                  <a:cubicBezTo>
                    <a:pt x="1981" y="670"/>
                    <a:pt x="1874" y="1241"/>
                    <a:pt x="2034" y="1732"/>
                  </a:cubicBezTo>
                  <a:cubicBezTo>
                    <a:pt x="1959" y="1739"/>
                    <a:pt x="1885" y="1742"/>
                    <a:pt x="1811" y="1742"/>
                  </a:cubicBezTo>
                  <a:cubicBezTo>
                    <a:pt x="1709" y="1742"/>
                    <a:pt x="1607" y="1737"/>
                    <a:pt x="1499" y="1732"/>
                  </a:cubicBezTo>
                  <a:cubicBezTo>
                    <a:pt x="1379" y="1725"/>
                    <a:pt x="1259" y="1719"/>
                    <a:pt x="1139" y="1719"/>
                  </a:cubicBezTo>
                  <a:cubicBezTo>
                    <a:pt x="1090" y="1719"/>
                    <a:pt x="1040" y="1720"/>
                    <a:pt x="990" y="1723"/>
                  </a:cubicBezTo>
                  <a:cubicBezTo>
                    <a:pt x="589" y="1758"/>
                    <a:pt x="143" y="1972"/>
                    <a:pt x="54" y="2383"/>
                  </a:cubicBezTo>
                  <a:cubicBezTo>
                    <a:pt x="0" y="2624"/>
                    <a:pt x="80" y="2891"/>
                    <a:pt x="277" y="3105"/>
                  </a:cubicBezTo>
                  <a:cubicBezTo>
                    <a:pt x="455" y="3293"/>
                    <a:pt x="696" y="3418"/>
                    <a:pt x="901" y="3516"/>
                  </a:cubicBezTo>
                  <a:cubicBezTo>
                    <a:pt x="1231" y="3667"/>
                    <a:pt x="1579" y="3783"/>
                    <a:pt x="1936" y="3882"/>
                  </a:cubicBezTo>
                  <a:lnTo>
                    <a:pt x="2061" y="3908"/>
                  </a:lnTo>
                  <a:cubicBezTo>
                    <a:pt x="2275" y="3962"/>
                    <a:pt x="2498" y="4015"/>
                    <a:pt x="2685" y="4122"/>
                  </a:cubicBezTo>
                  <a:cubicBezTo>
                    <a:pt x="2855" y="4221"/>
                    <a:pt x="2998" y="4372"/>
                    <a:pt x="3140" y="4506"/>
                  </a:cubicBezTo>
                  <a:lnTo>
                    <a:pt x="3899" y="5282"/>
                  </a:lnTo>
                  <a:cubicBezTo>
                    <a:pt x="4202" y="5585"/>
                    <a:pt x="4523" y="5898"/>
                    <a:pt x="4710" y="6281"/>
                  </a:cubicBezTo>
                  <a:cubicBezTo>
                    <a:pt x="4723" y="6312"/>
                    <a:pt x="4747" y="6326"/>
                    <a:pt x="4773" y="6326"/>
                  </a:cubicBezTo>
                  <a:cubicBezTo>
                    <a:pt x="4785" y="6326"/>
                    <a:pt x="4797" y="6323"/>
                    <a:pt x="4809" y="6317"/>
                  </a:cubicBezTo>
                  <a:cubicBezTo>
                    <a:pt x="4844" y="6299"/>
                    <a:pt x="4862" y="6255"/>
                    <a:pt x="4844" y="6219"/>
                  </a:cubicBezTo>
                  <a:cubicBezTo>
                    <a:pt x="4639" y="5809"/>
                    <a:pt x="4318" y="5487"/>
                    <a:pt x="4006" y="5175"/>
                  </a:cubicBezTo>
                  <a:lnTo>
                    <a:pt x="3247" y="4408"/>
                  </a:lnTo>
                  <a:cubicBezTo>
                    <a:pt x="3096" y="4256"/>
                    <a:pt x="2944" y="4105"/>
                    <a:pt x="2757" y="3998"/>
                  </a:cubicBezTo>
                  <a:cubicBezTo>
                    <a:pt x="2552" y="3873"/>
                    <a:pt x="2320" y="3819"/>
                    <a:pt x="2097" y="3766"/>
                  </a:cubicBezTo>
                  <a:lnTo>
                    <a:pt x="1972" y="3730"/>
                  </a:lnTo>
                  <a:cubicBezTo>
                    <a:pt x="1624" y="3650"/>
                    <a:pt x="1285" y="3525"/>
                    <a:pt x="964" y="3382"/>
                  </a:cubicBezTo>
                  <a:cubicBezTo>
                    <a:pt x="758" y="3284"/>
                    <a:pt x="544" y="3177"/>
                    <a:pt x="393" y="3007"/>
                  </a:cubicBezTo>
                  <a:cubicBezTo>
                    <a:pt x="232" y="2829"/>
                    <a:pt x="152" y="2606"/>
                    <a:pt x="196" y="2410"/>
                  </a:cubicBezTo>
                  <a:cubicBezTo>
                    <a:pt x="268" y="2080"/>
                    <a:pt x="651" y="1901"/>
                    <a:pt x="999" y="1874"/>
                  </a:cubicBezTo>
                  <a:cubicBezTo>
                    <a:pt x="1080" y="1870"/>
                    <a:pt x="1162" y="1868"/>
                    <a:pt x="1245" y="1868"/>
                  </a:cubicBezTo>
                  <a:cubicBezTo>
                    <a:pt x="1327" y="1868"/>
                    <a:pt x="1410" y="1870"/>
                    <a:pt x="1490" y="1874"/>
                  </a:cubicBezTo>
                  <a:cubicBezTo>
                    <a:pt x="1597" y="1883"/>
                    <a:pt x="1706" y="1890"/>
                    <a:pt x="1816" y="1890"/>
                  </a:cubicBezTo>
                  <a:cubicBezTo>
                    <a:pt x="1925" y="1890"/>
                    <a:pt x="2034" y="1883"/>
                    <a:pt x="2141" y="1865"/>
                  </a:cubicBezTo>
                  <a:cubicBezTo>
                    <a:pt x="2168" y="1857"/>
                    <a:pt x="2186" y="1848"/>
                    <a:pt x="2195" y="1830"/>
                  </a:cubicBezTo>
                  <a:cubicBezTo>
                    <a:pt x="2213" y="1812"/>
                    <a:pt x="2213" y="1785"/>
                    <a:pt x="2204" y="1767"/>
                  </a:cubicBezTo>
                  <a:cubicBezTo>
                    <a:pt x="2016" y="1303"/>
                    <a:pt x="2114" y="750"/>
                    <a:pt x="2436" y="376"/>
                  </a:cubicBezTo>
                  <a:cubicBezTo>
                    <a:pt x="2498" y="304"/>
                    <a:pt x="2552" y="251"/>
                    <a:pt x="2614" y="215"/>
                  </a:cubicBezTo>
                  <a:cubicBezTo>
                    <a:pt x="2703" y="167"/>
                    <a:pt x="2804" y="152"/>
                    <a:pt x="2896" y="152"/>
                  </a:cubicBezTo>
                  <a:cubicBezTo>
                    <a:pt x="2942" y="152"/>
                    <a:pt x="2986" y="156"/>
                    <a:pt x="3024" y="162"/>
                  </a:cubicBezTo>
                  <a:cubicBezTo>
                    <a:pt x="3560" y="233"/>
                    <a:pt x="3934" y="750"/>
                    <a:pt x="4059" y="1223"/>
                  </a:cubicBezTo>
                  <a:cubicBezTo>
                    <a:pt x="4202" y="1714"/>
                    <a:pt x="4157" y="2249"/>
                    <a:pt x="4113" y="2766"/>
                  </a:cubicBezTo>
                  <a:lnTo>
                    <a:pt x="4104" y="2847"/>
                  </a:lnTo>
                  <a:cubicBezTo>
                    <a:pt x="4059" y="3427"/>
                    <a:pt x="4032" y="3989"/>
                    <a:pt x="4229" y="4515"/>
                  </a:cubicBezTo>
                  <a:cubicBezTo>
                    <a:pt x="4371" y="4908"/>
                    <a:pt x="4639" y="5238"/>
                    <a:pt x="4889" y="5559"/>
                  </a:cubicBezTo>
                  <a:cubicBezTo>
                    <a:pt x="5076" y="5800"/>
                    <a:pt x="5272" y="6040"/>
                    <a:pt x="5415" y="6308"/>
                  </a:cubicBezTo>
                  <a:cubicBezTo>
                    <a:pt x="5424" y="6335"/>
                    <a:pt x="5451" y="6344"/>
                    <a:pt x="5478" y="6344"/>
                  </a:cubicBezTo>
                  <a:cubicBezTo>
                    <a:pt x="5496" y="6344"/>
                    <a:pt x="5504" y="6344"/>
                    <a:pt x="5513" y="6335"/>
                  </a:cubicBezTo>
                  <a:cubicBezTo>
                    <a:pt x="5549" y="6317"/>
                    <a:pt x="5567" y="6272"/>
                    <a:pt x="5549" y="6237"/>
                  </a:cubicBezTo>
                  <a:cubicBezTo>
                    <a:pt x="5397" y="5960"/>
                    <a:pt x="5201" y="5710"/>
                    <a:pt x="5005" y="5470"/>
                  </a:cubicBezTo>
                  <a:cubicBezTo>
                    <a:pt x="4746" y="5139"/>
                    <a:pt x="4505" y="4836"/>
                    <a:pt x="4363" y="4470"/>
                  </a:cubicBezTo>
                  <a:cubicBezTo>
                    <a:pt x="4175" y="3971"/>
                    <a:pt x="4202" y="3418"/>
                    <a:pt x="4255" y="2856"/>
                  </a:cubicBezTo>
                  <a:lnTo>
                    <a:pt x="4255" y="2775"/>
                  </a:lnTo>
                  <a:cubicBezTo>
                    <a:pt x="4309" y="2249"/>
                    <a:pt x="4354" y="1705"/>
                    <a:pt x="4211" y="1179"/>
                  </a:cubicBezTo>
                  <a:cubicBezTo>
                    <a:pt x="4059" y="661"/>
                    <a:pt x="3649" y="99"/>
                    <a:pt x="3042" y="10"/>
                  </a:cubicBezTo>
                  <a:cubicBezTo>
                    <a:pt x="3002" y="5"/>
                    <a:pt x="2957" y="1"/>
                    <a:pt x="2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0;p38"/>
            <p:cNvSpPr/>
            <p:nvPr/>
          </p:nvSpPr>
          <p:spPr>
            <a:xfrm>
              <a:off x="890900" y="2299900"/>
              <a:ext cx="129400" cy="111400"/>
            </a:xfrm>
            <a:custGeom>
              <a:avLst/>
              <a:gdLst/>
              <a:ahLst/>
              <a:cxnLst/>
              <a:rect l="l" t="t" r="r" b="b"/>
              <a:pathLst>
                <a:path w="5176" h="4456" extrusionOk="0">
                  <a:moveTo>
                    <a:pt x="3719" y="1"/>
                  </a:moveTo>
                  <a:cubicBezTo>
                    <a:pt x="3406" y="1"/>
                    <a:pt x="2960" y="464"/>
                    <a:pt x="1812" y="1370"/>
                  </a:cubicBezTo>
                  <a:cubicBezTo>
                    <a:pt x="1402" y="1692"/>
                    <a:pt x="518" y="2191"/>
                    <a:pt x="224" y="2700"/>
                  </a:cubicBezTo>
                  <a:cubicBezTo>
                    <a:pt x="1" y="3101"/>
                    <a:pt x="875" y="3931"/>
                    <a:pt x="1161" y="4261"/>
                  </a:cubicBezTo>
                  <a:cubicBezTo>
                    <a:pt x="1277" y="4400"/>
                    <a:pt x="1430" y="4455"/>
                    <a:pt x="1600" y="4455"/>
                  </a:cubicBezTo>
                  <a:cubicBezTo>
                    <a:pt x="1952" y="4455"/>
                    <a:pt x="2376" y="4219"/>
                    <a:pt x="2695" y="4002"/>
                  </a:cubicBezTo>
                  <a:cubicBezTo>
                    <a:pt x="2863" y="4062"/>
                    <a:pt x="3042" y="4104"/>
                    <a:pt x="3219" y="4104"/>
                  </a:cubicBezTo>
                  <a:cubicBezTo>
                    <a:pt x="3438" y="4104"/>
                    <a:pt x="3654" y="4040"/>
                    <a:pt x="3846" y="3868"/>
                  </a:cubicBezTo>
                  <a:cubicBezTo>
                    <a:pt x="4149" y="3592"/>
                    <a:pt x="4185" y="3217"/>
                    <a:pt x="4140" y="2860"/>
                  </a:cubicBezTo>
                  <a:cubicBezTo>
                    <a:pt x="5139" y="2075"/>
                    <a:pt x="5175" y="1986"/>
                    <a:pt x="4515" y="906"/>
                  </a:cubicBezTo>
                  <a:cubicBezTo>
                    <a:pt x="4138" y="299"/>
                    <a:pt x="3971" y="1"/>
                    <a:pt x="3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1;p38"/>
            <p:cNvSpPr/>
            <p:nvPr/>
          </p:nvSpPr>
          <p:spPr>
            <a:xfrm>
              <a:off x="889575" y="2298100"/>
              <a:ext cx="132500" cy="115025"/>
            </a:xfrm>
            <a:custGeom>
              <a:avLst/>
              <a:gdLst/>
              <a:ahLst/>
              <a:cxnLst/>
              <a:rect l="l" t="t" r="r" b="b"/>
              <a:pathLst>
                <a:path w="5300" h="4601" extrusionOk="0">
                  <a:moveTo>
                    <a:pt x="3810" y="149"/>
                  </a:moveTo>
                  <a:cubicBezTo>
                    <a:pt x="3988" y="176"/>
                    <a:pt x="4140" y="434"/>
                    <a:pt x="4434" y="907"/>
                  </a:cubicBezTo>
                  <a:lnTo>
                    <a:pt x="4497" y="1014"/>
                  </a:lnTo>
                  <a:cubicBezTo>
                    <a:pt x="5139" y="2049"/>
                    <a:pt x="5130" y="2103"/>
                    <a:pt x="4140" y="2870"/>
                  </a:cubicBezTo>
                  <a:lnTo>
                    <a:pt x="4113" y="2897"/>
                  </a:lnTo>
                  <a:lnTo>
                    <a:pt x="4113" y="2941"/>
                  </a:lnTo>
                  <a:cubicBezTo>
                    <a:pt x="4175" y="3360"/>
                    <a:pt x="4086" y="3664"/>
                    <a:pt x="3854" y="3878"/>
                  </a:cubicBezTo>
                  <a:cubicBezTo>
                    <a:pt x="3689" y="4027"/>
                    <a:pt x="3501" y="4100"/>
                    <a:pt x="3276" y="4100"/>
                  </a:cubicBezTo>
                  <a:cubicBezTo>
                    <a:pt x="3124" y="4100"/>
                    <a:pt x="2956" y="4067"/>
                    <a:pt x="2766" y="4003"/>
                  </a:cubicBezTo>
                  <a:lnTo>
                    <a:pt x="2730" y="3994"/>
                  </a:lnTo>
                  <a:lnTo>
                    <a:pt x="2703" y="4012"/>
                  </a:lnTo>
                  <a:cubicBezTo>
                    <a:pt x="2481" y="4171"/>
                    <a:pt x="2023" y="4452"/>
                    <a:pt x="1652" y="4452"/>
                  </a:cubicBezTo>
                  <a:cubicBezTo>
                    <a:pt x="1502" y="4452"/>
                    <a:pt x="1367" y="4406"/>
                    <a:pt x="1267" y="4288"/>
                  </a:cubicBezTo>
                  <a:cubicBezTo>
                    <a:pt x="1223" y="4235"/>
                    <a:pt x="1160" y="4163"/>
                    <a:pt x="1089" y="4092"/>
                  </a:cubicBezTo>
                  <a:cubicBezTo>
                    <a:pt x="768" y="3744"/>
                    <a:pt x="179" y="3102"/>
                    <a:pt x="348" y="2816"/>
                  </a:cubicBezTo>
                  <a:cubicBezTo>
                    <a:pt x="553" y="2450"/>
                    <a:pt x="1080" y="2085"/>
                    <a:pt x="1499" y="1790"/>
                  </a:cubicBezTo>
                  <a:cubicBezTo>
                    <a:pt x="1651" y="1683"/>
                    <a:pt x="1802" y="1585"/>
                    <a:pt x="1909" y="1505"/>
                  </a:cubicBezTo>
                  <a:cubicBezTo>
                    <a:pt x="2222" y="1255"/>
                    <a:pt x="2480" y="1041"/>
                    <a:pt x="2712" y="854"/>
                  </a:cubicBezTo>
                  <a:cubicBezTo>
                    <a:pt x="3274" y="390"/>
                    <a:pt x="3569" y="149"/>
                    <a:pt x="3774" y="149"/>
                  </a:cubicBezTo>
                  <a:close/>
                  <a:moveTo>
                    <a:pt x="3773" y="1"/>
                  </a:moveTo>
                  <a:cubicBezTo>
                    <a:pt x="3519" y="1"/>
                    <a:pt x="3215" y="244"/>
                    <a:pt x="2614" y="738"/>
                  </a:cubicBezTo>
                  <a:cubicBezTo>
                    <a:pt x="2391" y="925"/>
                    <a:pt x="2133" y="1139"/>
                    <a:pt x="1820" y="1389"/>
                  </a:cubicBezTo>
                  <a:cubicBezTo>
                    <a:pt x="1713" y="1469"/>
                    <a:pt x="1570" y="1567"/>
                    <a:pt x="1419" y="1674"/>
                  </a:cubicBezTo>
                  <a:cubicBezTo>
                    <a:pt x="982" y="1969"/>
                    <a:pt x="438" y="2343"/>
                    <a:pt x="214" y="2736"/>
                  </a:cubicBezTo>
                  <a:cubicBezTo>
                    <a:pt x="0" y="3120"/>
                    <a:pt x="589" y="3762"/>
                    <a:pt x="982" y="4190"/>
                  </a:cubicBezTo>
                  <a:cubicBezTo>
                    <a:pt x="1044" y="4261"/>
                    <a:pt x="1107" y="4333"/>
                    <a:pt x="1151" y="4386"/>
                  </a:cubicBezTo>
                  <a:cubicBezTo>
                    <a:pt x="1285" y="4538"/>
                    <a:pt x="1463" y="4600"/>
                    <a:pt x="1651" y="4600"/>
                  </a:cubicBezTo>
                  <a:cubicBezTo>
                    <a:pt x="2025" y="4600"/>
                    <a:pt x="2463" y="4360"/>
                    <a:pt x="2757" y="4154"/>
                  </a:cubicBezTo>
                  <a:cubicBezTo>
                    <a:pt x="2947" y="4219"/>
                    <a:pt x="3121" y="4251"/>
                    <a:pt x="3281" y="4251"/>
                  </a:cubicBezTo>
                  <a:cubicBezTo>
                    <a:pt x="3542" y="4251"/>
                    <a:pt x="3764" y="4165"/>
                    <a:pt x="3952" y="3994"/>
                  </a:cubicBezTo>
                  <a:cubicBezTo>
                    <a:pt x="4211" y="3753"/>
                    <a:pt x="4318" y="3405"/>
                    <a:pt x="4265" y="2959"/>
                  </a:cubicBezTo>
                  <a:cubicBezTo>
                    <a:pt x="5282" y="2174"/>
                    <a:pt x="5299" y="2031"/>
                    <a:pt x="4630" y="943"/>
                  </a:cubicBezTo>
                  <a:lnTo>
                    <a:pt x="4559" y="827"/>
                  </a:lnTo>
                  <a:cubicBezTo>
                    <a:pt x="4238" y="301"/>
                    <a:pt x="4077" y="42"/>
                    <a:pt x="3836" y="6"/>
                  </a:cubicBezTo>
                  <a:cubicBezTo>
                    <a:pt x="3816" y="3"/>
                    <a:pt x="3794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2;p38"/>
            <p:cNvSpPr/>
            <p:nvPr/>
          </p:nvSpPr>
          <p:spPr>
            <a:xfrm>
              <a:off x="906000" y="2315750"/>
              <a:ext cx="89225" cy="68600"/>
            </a:xfrm>
            <a:custGeom>
              <a:avLst/>
              <a:gdLst/>
              <a:ahLst/>
              <a:cxnLst/>
              <a:rect l="l" t="t" r="r" b="b"/>
              <a:pathLst>
                <a:path w="3569" h="2744" extrusionOk="0">
                  <a:moveTo>
                    <a:pt x="3471" y="0"/>
                  </a:moveTo>
                  <a:cubicBezTo>
                    <a:pt x="3458" y="0"/>
                    <a:pt x="3444" y="4"/>
                    <a:pt x="3429" y="14"/>
                  </a:cubicBezTo>
                  <a:cubicBezTo>
                    <a:pt x="2243" y="790"/>
                    <a:pt x="1119" y="1655"/>
                    <a:pt x="57" y="2610"/>
                  </a:cubicBezTo>
                  <a:cubicBezTo>
                    <a:pt x="0" y="2660"/>
                    <a:pt x="34" y="2744"/>
                    <a:pt x="86" y="2744"/>
                  </a:cubicBezTo>
                  <a:cubicBezTo>
                    <a:pt x="100" y="2744"/>
                    <a:pt x="114" y="2738"/>
                    <a:pt x="128" y="2726"/>
                  </a:cubicBezTo>
                  <a:cubicBezTo>
                    <a:pt x="1190" y="1771"/>
                    <a:pt x="2314" y="906"/>
                    <a:pt x="3510" y="130"/>
                  </a:cubicBezTo>
                  <a:cubicBezTo>
                    <a:pt x="3568" y="86"/>
                    <a:pt x="3531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3;p38"/>
            <p:cNvSpPr/>
            <p:nvPr/>
          </p:nvSpPr>
          <p:spPr>
            <a:xfrm>
              <a:off x="922275" y="2337275"/>
              <a:ext cx="79100" cy="61575"/>
            </a:xfrm>
            <a:custGeom>
              <a:avLst/>
              <a:gdLst/>
              <a:ahLst/>
              <a:cxnLst/>
              <a:rect l="l" t="t" r="r" b="b"/>
              <a:pathLst>
                <a:path w="3164" h="2463" extrusionOk="0">
                  <a:moveTo>
                    <a:pt x="3074" y="0"/>
                  </a:moveTo>
                  <a:cubicBezTo>
                    <a:pt x="3060" y="0"/>
                    <a:pt x="3044" y="6"/>
                    <a:pt x="3028" y="18"/>
                  </a:cubicBezTo>
                  <a:cubicBezTo>
                    <a:pt x="2038" y="785"/>
                    <a:pt x="1048" y="1561"/>
                    <a:pt x="57" y="2329"/>
                  </a:cubicBezTo>
                  <a:cubicBezTo>
                    <a:pt x="0" y="2379"/>
                    <a:pt x="34" y="2463"/>
                    <a:pt x="87" y="2463"/>
                  </a:cubicBezTo>
                  <a:cubicBezTo>
                    <a:pt x="100" y="2463"/>
                    <a:pt x="114" y="2457"/>
                    <a:pt x="129" y="2445"/>
                  </a:cubicBezTo>
                  <a:cubicBezTo>
                    <a:pt x="1119" y="1677"/>
                    <a:pt x="2109" y="901"/>
                    <a:pt x="3099" y="134"/>
                  </a:cubicBezTo>
                  <a:cubicBezTo>
                    <a:pt x="3163" y="84"/>
                    <a:pt x="3131" y="0"/>
                    <a:pt x="3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93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85778" y="722779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Raspberry Pi</a:t>
            </a:r>
            <a:br>
              <a:rPr lang="en" dirty="0" smtClean="0"/>
            </a:br>
            <a:r>
              <a:rPr lang="en" dirty="0" smtClean="0"/>
              <a:t>Version</a:t>
            </a:r>
            <a:br>
              <a:rPr lang="en" dirty="0" smtClean="0"/>
            </a:b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91" y="172539"/>
            <a:ext cx="4317432" cy="47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408</Words>
  <Application>Microsoft Office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Kodchasan Medium</vt:lpstr>
      <vt:lpstr>Patrick Hand</vt:lpstr>
      <vt:lpstr>Bradley Hand ITC</vt:lpstr>
      <vt:lpstr>Red Hat Text</vt:lpstr>
      <vt:lpstr>Arial</vt:lpstr>
      <vt:lpstr>Doodles Serendipity by Slidesgo</vt:lpstr>
      <vt:lpstr>Raspberry Pi Master Class Day-1</vt:lpstr>
      <vt:lpstr>01</vt:lpstr>
      <vt:lpstr>About Pantech</vt:lpstr>
      <vt:lpstr>About me</vt:lpstr>
      <vt:lpstr>What you will learn</vt:lpstr>
      <vt:lpstr>PREREQUISITES FOR THIS COURSE</vt:lpstr>
      <vt:lpstr>Overview about  Raspberry Pi </vt:lpstr>
      <vt:lpstr>Specification</vt:lpstr>
      <vt:lpstr>Raspberry Pi Version </vt:lpstr>
      <vt:lpstr>Pin Out of RPi3</vt:lpstr>
      <vt:lpstr>Applications of RPi</vt:lpstr>
      <vt:lpstr>Tiny Story about Rpi Application</vt:lpstr>
      <vt:lpstr>Rs. 36,000 | $489 </vt:lpstr>
      <vt:lpstr>Informative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26</cp:revision>
  <dcterms:modified xsi:type="dcterms:W3CDTF">2020-12-29T08:53:14Z</dcterms:modified>
</cp:coreProperties>
</file>